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0"/>
  </p:notesMasterIdLst>
  <p:handoutMasterIdLst>
    <p:handoutMasterId r:id="rId21"/>
  </p:handoutMasterIdLst>
  <p:sldIdLst>
    <p:sldId id="256" r:id="rId2"/>
    <p:sldId id="257" r:id="rId3"/>
    <p:sldId id="291" r:id="rId4"/>
    <p:sldId id="292" r:id="rId5"/>
    <p:sldId id="275" r:id="rId6"/>
    <p:sldId id="285" r:id="rId7"/>
    <p:sldId id="276" r:id="rId8"/>
    <p:sldId id="277" r:id="rId9"/>
    <p:sldId id="278" r:id="rId10"/>
    <p:sldId id="294" r:id="rId11"/>
    <p:sldId id="290" r:id="rId12"/>
    <p:sldId id="287" r:id="rId13"/>
    <p:sldId id="284" r:id="rId14"/>
    <p:sldId id="289" r:id="rId15"/>
    <p:sldId id="279" r:id="rId16"/>
    <p:sldId id="286" r:id="rId17"/>
    <p:sldId id="293" r:id="rId18"/>
    <p:sldId id="273" r:id="rId19"/>
  </p:sldIdLst>
  <p:sldSz cx="9144000" cy="6858000" type="screen4x3"/>
  <p:notesSz cx="6797675" cy="9926638"/>
  <p:defaultTextStyle>
    <a:defPPr>
      <a:defRPr lang="de-DE"/>
    </a:defPPr>
    <a:lvl1pPr algn="l" rtl="0" eaLnBrk="0" fontAlgn="base" hangingPunct="0">
      <a:spcBef>
        <a:spcPct val="0"/>
      </a:spcBef>
      <a:spcAft>
        <a:spcPct val="0"/>
      </a:spcAft>
      <a:defRPr sz="40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40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40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40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4000" kern="1200">
        <a:solidFill>
          <a:schemeClr val="tx1"/>
        </a:solidFill>
        <a:latin typeface="Arial" panose="020B0604020202020204" pitchFamily="34" charset="0"/>
        <a:ea typeface="+mn-ea"/>
        <a:cs typeface="+mn-cs"/>
      </a:defRPr>
    </a:lvl5pPr>
    <a:lvl6pPr marL="2286000" algn="l" defTabSz="914400" rtl="0" eaLnBrk="1" latinLnBrk="0" hangingPunct="1">
      <a:defRPr sz="4000" kern="1200">
        <a:solidFill>
          <a:schemeClr val="tx1"/>
        </a:solidFill>
        <a:latin typeface="Arial" panose="020B0604020202020204" pitchFamily="34" charset="0"/>
        <a:ea typeface="+mn-ea"/>
        <a:cs typeface="+mn-cs"/>
      </a:defRPr>
    </a:lvl6pPr>
    <a:lvl7pPr marL="2743200" algn="l" defTabSz="914400" rtl="0" eaLnBrk="1" latinLnBrk="0" hangingPunct="1">
      <a:defRPr sz="4000" kern="1200">
        <a:solidFill>
          <a:schemeClr val="tx1"/>
        </a:solidFill>
        <a:latin typeface="Arial" panose="020B0604020202020204" pitchFamily="34" charset="0"/>
        <a:ea typeface="+mn-ea"/>
        <a:cs typeface="+mn-cs"/>
      </a:defRPr>
    </a:lvl7pPr>
    <a:lvl8pPr marL="3200400" algn="l" defTabSz="914400" rtl="0" eaLnBrk="1" latinLnBrk="0" hangingPunct="1">
      <a:defRPr sz="4000" kern="1200">
        <a:solidFill>
          <a:schemeClr val="tx1"/>
        </a:solidFill>
        <a:latin typeface="Arial" panose="020B0604020202020204" pitchFamily="34" charset="0"/>
        <a:ea typeface="+mn-ea"/>
        <a:cs typeface="+mn-cs"/>
      </a:defRPr>
    </a:lvl8pPr>
    <a:lvl9pPr marL="3657600" algn="l" defTabSz="914400" rtl="0" eaLnBrk="1" latinLnBrk="0" hangingPunct="1">
      <a:defRPr sz="40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AFD7FF"/>
    <a:srgbClr val="A7D3FF"/>
    <a:srgbClr val="BBDDFF"/>
    <a:srgbClr val="C9E4FF"/>
    <a:srgbClr val="99CCFF"/>
    <a:srgbClr val="66FF66"/>
    <a:srgbClr val="ABD5FF"/>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1836"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3538"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de-DE" altLang="de-DE"/>
          </a:p>
        </p:txBody>
      </p:sp>
      <p:sp>
        <p:nvSpPr>
          <p:cNvPr id="193539" name="Rectangle 3"/>
          <p:cNvSpPr>
            <a:spLocks noGrp="1" noChangeArrowheads="1"/>
          </p:cNvSpPr>
          <p:nvPr>
            <p:ph type="dt" sz="quarter" idx="1"/>
          </p:nvPr>
        </p:nvSpPr>
        <p:spPr bwMode="auto">
          <a:xfrm>
            <a:off x="3851275"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de-DE" altLang="de-DE"/>
          </a:p>
        </p:txBody>
      </p:sp>
      <p:sp>
        <p:nvSpPr>
          <p:cNvPr id="193540" name="Rectangle 4"/>
          <p:cNvSpPr>
            <a:spLocks noGrp="1" noChangeArrowheads="1"/>
          </p:cNvSpPr>
          <p:nvPr>
            <p:ph type="ftr" sz="quarter" idx="2"/>
          </p:nvPr>
        </p:nvSpPr>
        <p:spPr bwMode="auto">
          <a:xfrm>
            <a:off x="0"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de-DE" altLang="de-DE"/>
          </a:p>
        </p:txBody>
      </p:sp>
      <p:sp>
        <p:nvSpPr>
          <p:cNvPr id="193541" name="Rectangle 5"/>
          <p:cNvSpPr>
            <a:spLocks noGrp="1" noChangeArrowheads="1"/>
          </p:cNvSpPr>
          <p:nvPr>
            <p:ph type="sldNum" sz="quarter" idx="3"/>
          </p:nvPr>
        </p:nvSpPr>
        <p:spPr bwMode="auto">
          <a:xfrm>
            <a:off x="3851275"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6446CD30-C161-4BF7-A8C2-653FABDBED19}" type="slidenum">
              <a:rPr lang="de-DE" altLang="de-DE"/>
              <a:pPr>
                <a:defRPr/>
              </a:pPr>
              <a:t>‹Nr.›</a:t>
            </a:fld>
            <a:endParaRPr lang="de-DE" altLang="de-DE"/>
          </a:p>
        </p:txBody>
      </p:sp>
    </p:spTree>
    <p:extLst>
      <p:ext uri="{BB962C8B-B14F-4D97-AF65-F5344CB8AC3E}">
        <p14:creationId xmlns:p14="http://schemas.microsoft.com/office/powerpoint/2010/main" val="3566843975"/>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ax="1024" units="cm"/>
          <inkml:channel name="Y" type="integer" max="768" units="cm"/>
        </inkml:traceFormat>
        <inkml:channelProperties>
          <inkml:channelProperty channel="X" name="resolution" value="32" units="1/cm"/>
          <inkml:channelProperty channel="Y" name="resolution" value="32" units="1/cm"/>
        </inkml:channelProperties>
      </inkml:inkSource>
      <inkml:timestamp xml:id="ts0" timeString="2007-04-23T19:03:49.576"/>
    </inkml:context>
    <inkml:brush xml:id="br0">
      <inkml:brushProperty name="width" value="0.09701" units="cm"/>
      <inkml:brushProperty name="height" value="0.09701" units="cm"/>
      <inkml:brushProperty name="fitToCurve" value="1"/>
    </inkml:brush>
  </inkml:definitions>
  <inkml:trace contextRef="#ctx0" brushRef="#br0">396 0,'-25'0,"25"25,0-25,0 0,0 25,-25-25,25 0,0 24,-25-24,25 0,0 0,0 25,-24-25,24 25,0-25,0 0,0 25,-25-25,25 0,0 0,0 24,0-24,-25 0,25 25,-24-25,24 25,0-25,0 0,-25 0,25 25,-25-25,25 0,0 0,0 24,-25-24,1 0,24 25,0-25,-25 25,25-25,0 0,-25 25,25-25,0 0,-25 0,25 24,-24-24,24 0,0 0,0 25,-25-25</inkml:trace>
</inkml:ink>
</file>

<file path=ppt/ink/ink2.xml><?xml version="1.0" encoding="utf-8"?>
<inkml:ink xmlns:inkml="http://www.w3.org/2003/InkML">
  <inkml:definitions>
    <inkml:context xml:id="ctx0">
      <inkml:inkSource xml:id="inkSrc0">
        <inkml:traceFormat>
          <inkml:channel name="X" type="integer" max="1024" units="cm"/>
          <inkml:channel name="Y" type="integer" max="768" units="cm"/>
        </inkml:traceFormat>
        <inkml:channelProperties>
          <inkml:channelProperty channel="X" name="resolution" value="32" units="1/cm"/>
          <inkml:channelProperty channel="Y" name="resolution" value="32" units="1/cm"/>
        </inkml:channelProperties>
      </inkml:inkSource>
      <inkml:timestamp xml:id="ts0" timeString="2007-04-23T19:03:51.048"/>
    </inkml:context>
    <inkml:brush xml:id="br0">
      <inkml:brushProperty name="width" value="0.09701" units="cm"/>
      <inkml:brushProperty name="height" value="0.09701" units="cm"/>
      <inkml:brushProperty name="fitToCurve" value="1"/>
    </inkml:brush>
  </inkml:definitions>
  <inkml:trace contextRef="#ctx0" brushRef="#br0">0 0,'25'0,"-25"25,0-25,24 0,-24 0,25 0,-25 0,0 25,24-25,1 0,-25 0,0 0,24 0,-24 25,0-25,25 0,-25 0,24 0,1 0,-25 0,25 25,-25-25,24 0,-24 25,25-25,-25 0,24 0,-24 0,0 25,25-25,-25 0,0 0,24 0,-24 0,0 25,25-25,-25 0,24 0,-24 25,0-25,0 25,25-25,-25 0,0 0,0 25,0-25,25 0,-25 25,0-25,0 0,0 24,24-24,-24 25,0-25,0 0,0 25,0-25,0 25</inkml:trace>
</inkml:ink>
</file>

<file path=ppt/ink/ink3.xml><?xml version="1.0" encoding="utf-8"?>
<inkml:ink xmlns:inkml="http://www.w3.org/2003/InkML">
  <inkml:definitions>
    <inkml:context xml:id="ctx0">
      <inkml:inkSource xml:id="inkSrc0">
        <inkml:traceFormat>
          <inkml:channel name="X" type="integer" max="1024" units="cm"/>
          <inkml:channel name="Y" type="integer" max="768" units="cm"/>
        </inkml:traceFormat>
        <inkml:channelProperties>
          <inkml:channelProperty channel="X" name="resolution" value="32" units="1/cm"/>
          <inkml:channelProperty channel="Y" name="resolution" value="32" units="1/cm"/>
        </inkml:channelProperties>
      </inkml:inkSource>
      <inkml:timestamp xml:id="ts0" timeString="2007-04-23T19:05:27.867"/>
    </inkml:context>
    <inkml:brush xml:id="br0">
      <inkml:brushProperty name="width" value="0.09701" units="cm"/>
      <inkml:brushProperty name="height" value="0.09701" units="cm"/>
      <inkml:brushProperty name="fitToCurve" value="1"/>
    </inkml:brush>
  </inkml:definitions>
  <inkml:trace contextRef="#ctx0" brushRef="#br0">0 3,'25'0,"-25"0,25 0,-25 0,0 24,25-24,-25 0,25 0,0 0,-25 0,24 0,-24 0,25 0,-25 0,25 0,0 0,-25 0,25 0,-25 0,25 0,-25 0,24 0,1 0,-25 0,25 0,-25 0,25 0,-25 0,25 0,0 0,-25 0,24 0,-24 0,25 0,-25 0,25 0,0 0,-25 0,25 0,-25 0,24 0,-24 0,25 0,0 0,-25 0,25 0,-25 0,25 0,-25 0,25 0,-25 0,24 0,1 0,-25 0,25 0,-25 0,25 0,-25 0,25 0,0 0,-25 0,24 0,-24 0,25 0,-25 0,25 0,0 0,-25 0,25 0,-25 0,0-24,25 24,-25 0,24 0,1 0,-25 0,25 0,-25 0,25 0,-25 0,25 0,0 0,-25 0,24 0,-24 0,25 0,-25 0,25 0,0 0,-25 0,25 0,-25 0,25 0,-25 0,24 0,1 0,-25 0,25 0,-25 0,25 0,-25 0,25 0,0 0,-25 24,0-24,24 0,-24 0,25 0,-25 0,25 0,-25 0,25 0,-25 0,25 0,-25 0,25 0,-25 0,24 0,-24 0,0 24,25-24,0 0,-25 0,25 0,-25 0,25 0,-25 0,25 0,-1 0,-24 0</inkml:trace>
</inkml:ink>
</file>

<file path=ppt/ink/ink4.xml><?xml version="1.0" encoding="utf-8"?>
<inkml:ink xmlns:inkml="http://www.w3.org/2003/InkML">
  <inkml:definitions>
    <inkml:context xml:id="ctx0">
      <inkml:inkSource xml:id="inkSrc0">
        <inkml:traceFormat>
          <inkml:channel name="X" type="integer" max="1024" units="cm"/>
          <inkml:channel name="Y" type="integer" max="768" units="cm"/>
        </inkml:traceFormat>
        <inkml:channelProperties>
          <inkml:channelProperty channel="X" name="resolution" value="32" units="1/cm"/>
          <inkml:channelProperty channel="Y" name="resolution" value="32" units="1/cm"/>
        </inkml:channelProperties>
      </inkml:inkSource>
      <inkml:timestamp xml:id="ts0" timeString="2007-04-23T19:05:35.087"/>
    </inkml:context>
    <inkml:brush xml:id="br0">
      <inkml:brushProperty name="width" value="0.09701" units="cm"/>
      <inkml:brushProperty name="height" value="0.09701" units="cm"/>
      <inkml:brushProperty name="fitToCurve" value="1"/>
    </inkml:brush>
  </inkml:definitions>
  <inkml:trace contextRef="#ctx0" brushRef="#br0">0 122,'0'0,"25"0,-25 0,24 0,-24 0,0-24,24 24,1 0,-25 0,24 0,-24 0,24 0,-24 0,25 0,-1 0,-24 0,24 0,-24 0,0-25,0 25,0 0,-24 0,24-24,0 24,-24 0,24 0,-25 0,25 0,0-24,-24 24,24 0,0 0,-24 0,24 0,0-25,-25 25,1 0</inkml:trace>
</inkml:ink>
</file>

<file path=ppt/ink/ink5.xml><?xml version="1.0" encoding="utf-8"?>
<inkml:ink xmlns:inkml="http://www.w3.org/2003/InkML">
  <inkml:definitions>
    <inkml:context xml:id="ctx0">
      <inkml:inkSource xml:id="inkSrc0">
        <inkml:traceFormat>
          <inkml:channel name="X" type="integer" max="1024" units="cm"/>
          <inkml:channel name="Y" type="integer" max="768" units="cm"/>
        </inkml:traceFormat>
        <inkml:channelProperties>
          <inkml:channelProperty channel="X" name="resolution" value="32" units="1/cm"/>
          <inkml:channelProperty channel="Y" name="resolution" value="32" units="1/cm"/>
        </inkml:channelProperties>
      </inkml:inkSource>
      <inkml:timestamp xml:id="ts0" timeString="2007-04-23T20:43:01.434"/>
    </inkml:context>
    <inkml:brush xml:id="br0">
      <inkml:brushProperty name="width" value="0.09701" units="cm"/>
      <inkml:brushProperty name="height" value="0.09701" units="cm"/>
      <inkml:brushProperty name="fitToCurve" value="1"/>
    </inkml:brush>
  </inkml:definitions>
  <inkml:trace contextRef="#ctx0" brushRef="#br0">0 47,'0'0,"25"0,-25 0,25 0,0 0,-25-23,0 23,25 0,-25 0,24 0,-24 0,0 0,25 0,0 0,-25 0,25 0,-25 0,25 0,-25 0,25 0,0 0,-25-23,0 23,24 0,-24 0,25 0,-25 0,25 0,-25 0,25 0,0 0,-25 0,25 0,-25 0,25 0,-25 0,24 0,1 0,-25 0,25 0,-25 0,25 0,-25 0,25 0,0 0,-25 0,24 0,-24 0,25 0,-25 0,25 0,0 0,-25 0,25 0,-25 0,25 0,-25 0,25 0,-1 0,-24 0,0 0,25 0,-25 0,25 0,-25 0,25 0,0 0,-25 0,25 0,-25 0,24 0,-24 0,25 0,0 0,-25 0,25 0,-25 0,25 0,-25 0,25 0,0 0,-25 0,24 0,-24 0,25 0,-25 0,25 0,-25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chemeClr val="tx2"/>
                </a:solidFill>
                <a:latin typeface="Arial" charset="0"/>
              </a:defRPr>
            </a:lvl1pPr>
          </a:lstStyle>
          <a:p>
            <a:pPr>
              <a:defRPr/>
            </a:pPr>
            <a:endParaRPr lang="de-DE" altLang="de-DE"/>
          </a:p>
        </p:txBody>
      </p:sp>
      <p:sp>
        <p:nvSpPr>
          <p:cNvPr id="4099" name="Rectangle 3"/>
          <p:cNvSpPr>
            <a:spLocks noGrp="1" noChangeArrowheads="1"/>
          </p:cNvSpPr>
          <p:nvPr>
            <p:ph type="dt" idx="1"/>
          </p:nvPr>
        </p:nvSpPr>
        <p:spPr bwMode="auto">
          <a:xfrm>
            <a:off x="3851275"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chemeClr val="tx2"/>
                </a:solidFill>
                <a:latin typeface="Arial" charset="0"/>
              </a:defRPr>
            </a:lvl1pPr>
          </a:lstStyle>
          <a:p>
            <a:pPr>
              <a:defRPr/>
            </a:pPr>
            <a:endParaRPr lang="de-DE" altLang="de-DE"/>
          </a:p>
        </p:txBody>
      </p:sp>
      <p:sp>
        <p:nvSpPr>
          <p:cNvPr id="3076" name="Rectangle 4"/>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06463" y="4714875"/>
            <a:ext cx="4984750"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noProof="0" smtClean="0"/>
              <a:t>Klicken Sie, um die Formate des Vorlagentextes zu bearbeiten</a:t>
            </a:r>
          </a:p>
          <a:p>
            <a:pPr lvl="1"/>
            <a:r>
              <a:rPr lang="de-DE" altLang="de-DE" noProof="0" smtClean="0"/>
              <a:t>Zweite Ebene</a:t>
            </a:r>
          </a:p>
          <a:p>
            <a:pPr lvl="2"/>
            <a:r>
              <a:rPr lang="de-DE" altLang="de-DE" noProof="0" smtClean="0"/>
              <a:t>Dritte Ebene</a:t>
            </a:r>
          </a:p>
          <a:p>
            <a:pPr lvl="3"/>
            <a:r>
              <a:rPr lang="de-DE" altLang="de-DE" noProof="0" smtClean="0"/>
              <a:t>Vierte Ebene</a:t>
            </a:r>
          </a:p>
          <a:p>
            <a:pPr lvl="4"/>
            <a:r>
              <a:rPr lang="de-DE" altLang="de-DE" noProof="0" smtClean="0"/>
              <a:t>Fünfte Ebene</a:t>
            </a:r>
          </a:p>
        </p:txBody>
      </p:sp>
      <p:sp>
        <p:nvSpPr>
          <p:cNvPr id="4102" name="Rectangle 6"/>
          <p:cNvSpPr>
            <a:spLocks noGrp="1" noChangeArrowheads="1"/>
          </p:cNvSpPr>
          <p:nvPr>
            <p:ph type="ftr" sz="quarter" idx="4"/>
          </p:nvPr>
        </p:nvSpPr>
        <p:spPr bwMode="auto">
          <a:xfrm>
            <a:off x="0"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solidFill>
                  <a:schemeClr val="tx2"/>
                </a:solidFill>
                <a:latin typeface="Arial" charset="0"/>
              </a:defRPr>
            </a:lvl1pPr>
          </a:lstStyle>
          <a:p>
            <a:pPr>
              <a:defRPr/>
            </a:pPr>
            <a:endParaRPr lang="de-DE" altLang="de-DE"/>
          </a:p>
        </p:txBody>
      </p:sp>
      <p:sp>
        <p:nvSpPr>
          <p:cNvPr id="4103" name="Rectangle 7"/>
          <p:cNvSpPr>
            <a:spLocks noGrp="1" noChangeArrowheads="1"/>
          </p:cNvSpPr>
          <p:nvPr>
            <p:ph type="sldNum" sz="quarter" idx="5"/>
          </p:nvPr>
        </p:nvSpPr>
        <p:spPr bwMode="auto">
          <a:xfrm>
            <a:off x="3851275"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solidFill>
                  <a:schemeClr val="tx2"/>
                </a:solidFill>
              </a:defRPr>
            </a:lvl1pPr>
          </a:lstStyle>
          <a:p>
            <a:pPr>
              <a:defRPr/>
            </a:pPr>
            <a:fld id="{9820C103-DA4D-4B95-A52D-C95F5BBFB03C}" type="slidenum">
              <a:rPr lang="de-DE" altLang="de-DE"/>
              <a:pPr>
                <a:defRPr/>
              </a:pPr>
              <a:t>‹Nr.›</a:t>
            </a:fld>
            <a:endParaRPr lang="de-DE" altLang="de-DE"/>
          </a:p>
        </p:txBody>
      </p:sp>
    </p:spTree>
    <p:extLst>
      <p:ext uri="{BB962C8B-B14F-4D97-AF65-F5344CB8AC3E}">
        <p14:creationId xmlns:p14="http://schemas.microsoft.com/office/powerpoint/2010/main" val="9438564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pic>
        <p:nvPicPr>
          <p:cNvPr id="4" name="Picture 7" descr="paint"/>
          <p:cNvPicPr>
            <a:picLocks noChangeAspect="1" noChangeArrowheads="1"/>
          </p:cNvPicPr>
          <p:nvPr/>
        </p:nvPicPr>
        <p:blipFill>
          <a:blip r:embed="rId2">
            <a:clrChange>
              <a:clrFrom>
                <a:srgbClr val="C0C0C0"/>
              </a:clrFrom>
              <a:clrTo>
                <a:srgbClr val="C0C0C0">
                  <a:alpha val="0"/>
                </a:srgbClr>
              </a:clrTo>
            </a:clrChange>
            <a:extLst>
              <a:ext uri="{28A0092B-C50C-407E-A947-70E740481C1C}">
                <a14:useLocalDpi xmlns:a14="http://schemas.microsoft.com/office/drawing/2010/main" val="0"/>
              </a:ext>
            </a:extLst>
          </a:blip>
          <a:srcRect/>
          <a:stretch>
            <a:fillRect/>
          </a:stretch>
        </p:blipFill>
        <p:spPr bwMode="auto">
          <a:xfrm>
            <a:off x="914400" y="1828800"/>
            <a:ext cx="8229600" cy="384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20514" name="Rectangle 2"/>
          <p:cNvSpPr>
            <a:spLocks noGrp="1" noChangeArrowheads="1"/>
          </p:cNvSpPr>
          <p:nvPr>
            <p:ph type="ctrTitle"/>
          </p:nvPr>
        </p:nvSpPr>
        <p:spPr>
          <a:xfrm>
            <a:off x="914400" y="685800"/>
            <a:ext cx="7721600" cy="1143000"/>
          </a:xfrm>
        </p:spPr>
        <p:txBody>
          <a:bodyPr/>
          <a:lstStyle>
            <a:lvl1pPr>
              <a:defRPr/>
            </a:lvl1pPr>
          </a:lstStyle>
          <a:p>
            <a:pPr lvl="0"/>
            <a:r>
              <a:rPr lang="en-US" altLang="de-DE" noProof="0" smtClean="0"/>
              <a:t>Hier klicken, um Master-Titelformat zu bearbeiten.</a:t>
            </a:r>
          </a:p>
        </p:txBody>
      </p:sp>
      <p:sp>
        <p:nvSpPr>
          <p:cNvPr id="320515" name="Rectangle 3"/>
          <p:cNvSpPr>
            <a:spLocks noGrp="1" noChangeArrowheads="1"/>
          </p:cNvSpPr>
          <p:nvPr>
            <p:ph type="subTitle" idx="1"/>
          </p:nvPr>
        </p:nvSpPr>
        <p:spPr>
          <a:xfrm>
            <a:off x="2133600" y="3886200"/>
            <a:ext cx="6400800" cy="1771650"/>
          </a:xfrm>
        </p:spPr>
        <p:txBody>
          <a:bodyPr/>
          <a:lstStyle>
            <a:lvl1pPr marL="0" indent="0">
              <a:buFont typeface="Monotype Sorts" pitchFamily="2" charset="2"/>
              <a:buNone/>
              <a:defRPr>
                <a:latin typeface="Arial Black" pitchFamily="34" charset="0"/>
              </a:defRPr>
            </a:lvl1pPr>
          </a:lstStyle>
          <a:p>
            <a:pPr lvl="0"/>
            <a:r>
              <a:rPr lang="en-US" altLang="de-DE" noProof="0" smtClean="0"/>
              <a:t>Hier klicken, um Master-Untertitelformat zu bearbeiten.</a:t>
            </a:r>
          </a:p>
        </p:txBody>
      </p:sp>
      <p:sp>
        <p:nvSpPr>
          <p:cNvPr id="5" name="Rectangle 4"/>
          <p:cNvSpPr>
            <a:spLocks noGrp="1" noChangeArrowheads="1"/>
          </p:cNvSpPr>
          <p:nvPr>
            <p:ph type="dt" sz="half" idx="10"/>
          </p:nvPr>
        </p:nvSpPr>
        <p:spPr>
          <a:xfrm>
            <a:off x="711200" y="6229350"/>
            <a:ext cx="1930400" cy="514350"/>
          </a:xfrm>
        </p:spPr>
        <p:txBody>
          <a:bodyPr/>
          <a:lstStyle>
            <a:lvl1pPr>
              <a:defRPr>
                <a:solidFill>
                  <a:srgbClr val="5E574E"/>
                </a:solidFill>
              </a:defRPr>
            </a:lvl1pPr>
          </a:lstStyle>
          <a:p>
            <a:pPr>
              <a:defRPr/>
            </a:pPr>
            <a:endParaRPr lang="en-US" altLang="de-DE"/>
          </a:p>
        </p:txBody>
      </p:sp>
      <p:sp>
        <p:nvSpPr>
          <p:cNvPr id="6" name="Rectangle 5"/>
          <p:cNvSpPr>
            <a:spLocks noGrp="1" noChangeArrowheads="1"/>
          </p:cNvSpPr>
          <p:nvPr>
            <p:ph type="ftr" sz="quarter" idx="11"/>
          </p:nvPr>
        </p:nvSpPr>
        <p:spPr>
          <a:xfrm>
            <a:off x="3149600" y="6229350"/>
            <a:ext cx="2844800" cy="514350"/>
          </a:xfrm>
        </p:spPr>
        <p:txBody>
          <a:bodyPr/>
          <a:lstStyle>
            <a:lvl1pPr>
              <a:defRPr>
                <a:solidFill>
                  <a:srgbClr val="5E574E"/>
                </a:solidFill>
              </a:defRPr>
            </a:lvl1pPr>
          </a:lstStyle>
          <a:p>
            <a:pPr>
              <a:defRPr/>
            </a:pPr>
            <a:endParaRPr lang="en-US" altLang="de-DE"/>
          </a:p>
        </p:txBody>
      </p:sp>
      <p:sp>
        <p:nvSpPr>
          <p:cNvPr id="7" name="Rectangle 6"/>
          <p:cNvSpPr>
            <a:spLocks noGrp="1" noChangeArrowheads="1"/>
          </p:cNvSpPr>
          <p:nvPr>
            <p:ph type="sldNum" sz="quarter" idx="12"/>
          </p:nvPr>
        </p:nvSpPr>
        <p:spPr>
          <a:xfrm>
            <a:off x="6604000" y="6229350"/>
            <a:ext cx="1828800" cy="514350"/>
          </a:xfrm>
        </p:spPr>
        <p:txBody>
          <a:bodyPr/>
          <a:lstStyle>
            <a:lvl1pPr>
              <a:defRPr>
                <a:solidFill>
                  <a:srgbClr val="5E574E"/>
                </a:solidFill>
              </a:defRPr>
            </a:lvl1pPr>
          </a:lstStyle>
          <a:p>
            <a:pPr>
              <a:defRPr/>
            </a:pPr>
            <a:fld id="{27CB347D-24D0-451B-A29F-6736A7C04A40}" type="slidenum">
              <a:rPr lang="en-US" altLang="de-DE"/>
              <a:pPr>
                <a:defRPr/>
              </a:pPr>
              <a:t>‹Nr.›</a:t>
            </a:fld>
            <a:endParaRPr lang="en-US" altLang="de-DE"/>
          </a:p>
        </p:txBody>
      </p:sp>
    </p:spTree>
    <p:extLst>
      <p:ext uri="{BB962C8B-B14F-4D97-AF65-F5344CB8AC3E}">
        <p14:creationId xmlns:p14="http://schemas.microsoft.com/office/powerpoint/2010/main" val="1694140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de-DE"/>
          </a:p>
        </p:txBody>
      </p:sp>
      <p:sp>
        <p:nvSpPr>
          <p:cNvPr id="6" name="Rectangle 6"/>
          <p:cNvSpPr>
            <a:spLocks noGrp="1" noChangeArrowheads="1"/>
          </p:cNvSpPr>
          <p:nvPr>
            <p:ph type="sldNum" sz="quarter" idx="12"/>
          </p:nvPr>
        </p:nvSpPr>
        <p:spPr>
          <a:ln/>
        </p:spPr>
        <p:txBody>
          <a:bodyPr/>
          <a:lstStyle>
            <a:lvl1pPr>
              <a:defRPr/>
            </a:lvl1pPr>
          </a:lstStyle>
          <a:p>
            <a:pPr>
              <a:defRPr/>
            </a:pPr>
            <a:fld id="{3838B02D-FD4C-43F0-A58B-3506748E57B7}" type="slidenum">
              <a:rPr lang="en-US" altLang="de-DE"/>
              <a:pPr>
                <a:defRPr/>
              </a:pPr>
              <a:t>‹Nr.›</a:t>
            </a:fld>
            <a:endParaRPr lang="en-US" altLang="de-DE"/>
          </a:p>
        </p:txBody>
      </p:sp>
    </p:spTree>
    <p:extLst>
      <p:ext uri="{BB962C8B-B14F-4D97-AF65-F5344CB8AC3E}">
        <p14:creationId xmlns:p14="http://schemas.microsoft.com/office/powerpoint/2010/main" val="724165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78600" y="228600"/>
            <a:ext cx="2057400" cy="58293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06400" y="228600"/>
            <a:ext cx="6019800" cy="5829300"/>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de-DE"/>
          </a:p>
        </p:txBody>
      </p:sp>
      <p:sp>
        <p:nvSpPr>
          <p:cNvPr id="6" name="Rectangle 6"/>
          <p:cNvSpPr>
            <a:spLocks noGrp="1" noChangeArrowheads="1"/>
          </p:cNvSpPr>
          <p:nvPr>
            <p:ph type="sldNum" sz="quarter" idx="12"/>
          </p:nvPr>
        </p:nvSpPr>
        <p:spPr>
          <a:ln/>
        </p:spPr>
        <p:txBody>
          <a:bodyPr/>
          <a:lstStyle>
            <a:lvl1pPr>
              <a:defRPr/>
            </a:lvl1pPr>
          </a:lstStyle>
          <a:p>
            <a:pPr>
              <a:defRPr/>
            </a:pPr>
            <a:fld id="{784588AF-1FA0-4AED-9D67-7CB630AB3735}" type="slidenum">
              <a:rPr lang="en-US" altLang="de-DE"/>
              <a:pPr>
                <a:defRPr/>
              </a:pPr>
              <a:t>‹Nr.›</a:t>
            </a:fld>
            <a:endParaRPr lang="en-US" altLang="de-DE"/>
          </a:p>
        </p:txBody>
      </p:sp>
    </p:spTree>
    <p:extLst>
      <p:ext uri="{BB962C8B-B14F-4D97-AF65-F5344CB8AC3E}">
        <p14:creationId xmlns:p14="http://schemas.microsoft.com/office/powerpoint/2010/main" val="33907093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Inhalt">
    <p:spTree>
      <p:nvGrpSpPr>
        <p:cNvPr id="1" name=""/>
        <p:cNvGrpSpPr/>
        <p:nvPr/>
      </p:nvGrpSpPr>
      <p:grpSpPr>
        <a:xfrm>
          <a:off x="0" y="0"/>
          <a:ext cx="0" cy="0"/>
          <a:chOff x="0" y="0"/>
          <a:chExt cx="0" cy="0"/>
        </a:xfrm>
      </p:grpSpPr>
      <p:sp>
        <p:nvSpPr>
          <p:cNvPr id="2" name="Inhaltsplatzhalter 1"/>
          <p:cNvSpPr>
            <a:spLocks noGrp="1"/>
          </p:cNvSpPr>
          <p:nvPr>
            <p:ph/>
          </p:nvPr>
        </p:nvSpPr>
        <p:spPr>
          <a:xfrm>
            <a:off x="406400" y="228600"/>
            <a:ext cx="8229600" cy="5829300"/>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de-DE"/>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de-DE"/>
          </a:p>
        </p:txBody>
      </p:sp>
      <p:sp>
        <p:nvSpPr>
          <p:cNvPr id="5" name="Rectangle 6"/>
          <p:cNvSpPr>
            <a:spLocks noGrp="1" noChangeArrowheads="1"/>
          </p:cNvSpPr>
          <p:nvPr>
            <p:ph type="sldNum" sz="quarter" idx="12"/>
          </p:nvPr>
        </p:nvSpPr>
        <p:spPr>
          <a:ln/>
        </p:spPr>
        <p:txBody>
          <a:bodyPr/>
          <a:lstStyle>
            <a:lvl1pPr>
              <a:defRPr/>
            </a:lvl1pPr>
          </a:lstStyle>
          <a:p>
            <a:pPr>
              <a:defRPr/>
            </a:pPr>
            <a:fld id="{7FA17FDF-5D45-4599-B032-7E6241D1BDF6}" type="slidenum">
              <a:rPr lang="en-US" altLang="de-DE"/>
              <a:pPr>
                <a:defRPr/>
              </a:pPr>
              <a:t>‹Nr.›</a:t>
            </a:fld>
            <a:endParaRPr lang="en-US" altLang="de-DE"/>
          </a:p>
        </p:txBody>
      </p:sp>
    </p:spTree>
    <p:extLst>
      <p:ext uri="{BB962C8B-B14F-4D97-AF65-F5344CB8AC3E}">
        <p14:creationId xmlns:p14="http://schemas.microsoft.com/office/powerpoint/2010/main" val="10676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de-DE"/>
          </a:p>
        </p:txBody>
      </p:sp>
      <p:sp>
        <p:nvSpPr>
          <p:cNvPr id="6" name="Rectangle 6"/>
          <p:cNvSpPr>
            <a:spLocks noGrp="1" noChangeArrowheads="1"/>
          </p:cNvSpPr>
          <p:nvPr>
            <p:ph type="sldNum" sz="quarter" idx="12"/>
          </p:nvPr>
        </p:nvSpPr>
        <p:spPr>
          <a:ln/>
        </p:spPr>
        <p:txBody>
          <a:bodyPr/>
          <a:lstStyle>
            <a:lvl1pPr>
              <a:defRPr/>
            </a:lvl1pPr>
          </a:lstStyle>
          <a:p>
            <a:pPr>
              <a:defRPr/>
            </a:pPr>
            <a:fld id="{91C2422D-1A90-42F3-A2ED-391DAF25ED0F}" type="slidenum">
              <a:rPr lang="en-US" altLang="de-DE"/>
              <a:pPr>
                <a:defRPr/>
              </a:pPr>
              <a:t>‹Nr.›</a:t>
            </a:fld>
            <a:endParaRPr lang="en-US" altLang="de-DE"/>
          </a:p>
        </p:txBody>
      </p:sp>
    </p:spTree>
    <p:extLst>
      <p:ext uri="{BB962C8B-B14F-4D97-AF65-F5344CB8AC3E}">
        <p14:creationId xmlns:p14="http://schemas.microsoft.com/office/powerpoint/2010/main" val="2671186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de-DE"/>
          </a:p>
        </p:txBody>
      </p:sp>
      <p:sp>
        <p:nvSpPr>
          <p:cNvPr id="6" name="Rectangle 6"/>
          <p:cNvSpPr>
            <a:spLocks noGrp="1" noChangeArrowheads="1"/>
          </p:cNvSpPr>
          <p:nvPr>
            <p:ph type="sldNum" sz="quarter" idx="12"/>
          </p:nvPr>
        </p:nvSpPr>
        <p:spPr>
          <a:ln/>
        </p:spPr>
        <p:txBody>
          <a:bodyPr/>
          <a:lstStyle>
            <a:lvl1pPr>
              <a:defRPr/>
            </a:lvl1pPr>
          </a:lstStyle>
          <a:p>
            <a:pPr>
              <a:defRPr/>
            </a:pPr>
            <a:fld id="{7CF19E2D-131B-49E4-BC3A-AE4CCFCC33CD}" type="slidenum">
              <a:rPr lang="en-US" altLang="de-DE"/>
              <a:pPr>
                <a:defRPr/>
              </a:pPr>
              <a:t>‹Nr.›</a:t>
            </a:fld>
            <a:endParaRPr lang="en-US" altLang="de-DE"/>
          </a:p>
        </p:txBody>
      </p:sp>
    </p:spTree>
    <p:extLst>
      <p:ext uri="{BB962C8B-B14F-4D97-AF65-F5344CB8AC3E}">
        <p14:creationId xmlns:p14="http://schemas.microsoft.com/office/powerpoint/2010/main" val="2421630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885950"/>
            <a:ext cx="4013200" cy="4171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22800" y="1885950"/>
            <a:ext cx="4013200" cy="4171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de-DE"/>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de-DE"/>
          </a:p>
        </p:txBody>
      </p:sp>
      <p:sp>
        <p:nvSpPr>
          <p:cNvPr id="7" name="Rectangle 6"/>
          <p:cNvSpPr>
            <a:spLocks noGrp="1" noChangeArrowheads="1"/>
          </p:cNvSpPr>
          <p:nvPr>
            <p:ph type="sldNum" sz="quarter" idx="12"/>
          </p:nvPr>
        </p:nvSpPr>
        <p:spPr>
          <a:ln/>
        </p:spPr>
        <p:txBody>
          <a:bodyPr/>
          <a:lstStyle>
            <a:lvl1pPr>
              <a:defRPr/>
            </a:lvl1pPr>
          </a:lstStyle>
          <a:p>
            <a:pPr>
              <a:defRPr/>
            </a:pPr>
            <a:fld id="{56E53D9E-21B3-475D-AB59-599DFBDCFFE0}" type="slidenum">
              <a:rPr lang="en-US" altLang="de-DE"/>
              <a:pPr>
                <a:defRPr/>
              </a:pPr>
              <a:t>‹Nr.›</a:t>
            </a:fld>
            <a:endParaRPr lang="en-US" altLang="de-DE"/>
          </a:p>
        </p:txBody>
      </p:sp>
    </p:spTree>
    <p:extLst>
      <p:ext uri="{BB962C8B-B14F-4D97-AF65-F5344CB8AC3E}">
        <p14:creationId xmlns:p14="http://schemas.microsoft.com/office/powerpoint/2010/main" val="251650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de-DE"/>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de-DE"/>
          </a:p>
        </p:txBody>
      </p:sp>
      <p:sp>
        <p:nvSpPr>
          <p:cNvPr id="9" name="Rectangle 6"/>
          <p:cNvSpPr>
            <a:spLocks noGrp="1" noChangeArrowheads="1"/>
          </p:cNvSpPr>
          <p:nvPr>
            <p:ph type="sldNum" sz="quarter" idx="12"/>
          </p:nvPr>
        </p:nvSpPr>
        <p:spPr>
          <a:ln/>
        </p:spPr>
        <p:txBody>
          <a:bodyPr/>
          <a:lstStyle>
            <a:lvl1pPr>
              <a:defRPr/>
            </a:lvl1pPr>
          </a:lstStyle>
          <a:p>
            <a:pPr>
              <a:defRPr/>
            </a:pPr>
            <a:fld id="{0632F382-8582-4D72-9E7D-B412C54524E8}" type="slidenum">
              <a:rPr lang="en-US" altLang="de-DE"/>
              <a:pPr>
                <a:defRPr/>
              </a:pPr>
              <a:t>‹Nr.›</a:t>
            </a:fld>
            <a:endParaRPr lang="en-US" altLang="de-DE"/>
          </a:p>
        </p:txBody>
      </p:sp>
    </p:spTree>
    <p:extLst>
      <p:ext uri="{BB962C8B-B14F-4D97-AF65-F5344CB8AC3E}">
        <p14:creationId xmlns:p14="http://schemas.microsoft.com/office/powerpoint/2010/main" val="2192820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de-DE"/>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de-DE"/>
          </a:p>
        </p:txBody>
      </p:sp>
      <p:sp>
        <p:nvSpPr>
          <p:cNvPr id="5" name="Rectangle 6"/>
          <p:cNvSpPr>
            <a:spLocks noGrp="1" noChangeArrowheads="1"/>
          </p:cNvSpPr>
          <p:nvPr>
            <p:ph type="sldNum" sz="quarter" idx="12"/>
          </p:nvPr>
        </p:nvSpPr>
        <p:spPr>
          <a:ln/>
        </p:spPr>
        <p:txBody>
          <a:bodyPr/>
          <a:lstStyle>
            <a:lvl1pPr>
              <a:defRPr/>
            </a:lvl1pPr>
          </a:lstStyle>
          <a:p>
            <a:pPr>
              <a:defRPr/>
            </a:pPr>
            <a:fld id="{79F9D0C7-4D8C-49C5-9BC7-4CED8A8FF157}" type="slidenum">
              <a:rPr lang="en-US" altLang="de-DE"/>
              <a:pPr>
                <a:defRPr/>
              </a:pPr>
              <a:t>‹Nr.›</a:t>
            </a:fld>
            <a:endParaRPr lang="en-US" altLang="de-DE"/>
          </a:p>
        </p:txBody>
      </p:sp>
    </p:spTree>
    <p:extLst>
      <p:ext uri="{BB962C8B-B14F-4D97-AF65-F5344CB8AC3E}">
        <p14:creationId xmlns:p14="http://schemas.microsoft.com/office/powerpoint/2010/main" val="172420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de-DE"/>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de-DE"/>
          </a:p>
        </p:txBody>
      </p:sp>
      <p:sp>
        <p:nvSpPr>
          <p:cNvPr id="4" name="Rectangle 6"/>
          <p:cNvSpPr>
            <a:spLocks noGrp="1" noChangeArrowheads="1"/>
          </p:cNvSpPr>
          <p:nvPr>
            <p:ph type="sldNum" sz="quarter" idx="12"/>
          </p:nvPr>
        </p:nvSpPr>
        <p:spPr>
          <a:ln/>
        </p:spPr>
        <p:txBody>
          <a:bodyPr/>
          <a:lstStyle>
            <a:lvl1pPr>
              <a:defRPr/>
            </a:lvl1pPr>
          </a:lstStyle>
          <a:p>
            <a:pPr>
              <a:defRPr/>
            </a:pPr>
            <a:fld id="{54197EEA-AA46-4671-85B2-FB052FD03B2F}" type="slidenum">
              <a:rPr lang="en-US" altLang="de-DE"/>
              <a:pPr>
                <a:defRPr/>
              </a:pPr>
              <a:t>‹Nr.›</a:t>
            </a:fld>
            <a:endParaRPr lang="en-US" altLang="de-DE"/>
          </a:p>
        </p:txBody>
      </p:sp>
    </p:spTree>
    <p:extLst>
      <p:ext uri="{BB962C8B-B14F-4D97-AF65-F5344CB8AC3E}">
        <p14:creationId xmlns:p14="http://schemas.microsoft.com/office/powerpoint/2010/main" val="3038190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de-DE"/>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de-DE"/>
          </a:p>
        </p:txBody>
      </p:sp>
      <p:sp>
        <p:nvSpPr>
          <p:cNvPr id="7" name="Rectangle 6"/>
          <p:cNvSpPr>
            <a:spLocks noGrp="1" noChangeArrowheads="1"/>
          </p:cNvSpPr>
          <p:nvPr>
            <p:ph type="sldNum" sz="quarter" idx="12"/>
          </p:nvPr>
        </p:nvSpPr>
        <p:spPr>
          <a:ln/>
        </p:spPr>
        <p:txBody>
          <a:bodyPr/>
          <a:lstStyle>
            <a:lvl1pPr>
              <a:defRPr/>
            </a:lvl1pPr>
          </a:lstStyle>
          <a:p>
            <a:pPr>
              <a:defRPr/>
            </a:pPr>
            <a:fld id="{7978F7AA-6D2E-4EA3-AD80-88C012B1C40B}" type="slidenum">
              <a:rPr lang="en-US" altLang="de-DE"/>
              <a:pPr>
                <a:defRPr/>
              </a:pPr>
              <a:t>‹Nr.›</a:t>
            </a:fld>
            <a:endParaRPr lang="en-US" altLang="de-DE"/>
          </a:p>
        </p:txBody>
      </p:sp>
    </p:spTree>
    <p:extLst>
      <p:ext uri="{BB962C8B-B14F-4D97-AF65-F5344CB8AC3E}">
        <p14:creationId xmlns:p14="http://schemas.microsoft.com/office/powerpoint/2010/main" val="3566834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de-DE"/>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de-DE"/>
          </a:p>
        </p:txBody>
      </p:sp>
      <p:sp>
        <p:nvSpPr>
          <p:cNvPr id="7" name="Rectangle 6"/>
          <p:cNvSpPr>
            <a:spLocks noGrp="1" noChangeArrowheads="1"/>
          </p:cNvSpPr>
          <p:nvPr>
            <p:ph type="sldNum" sz="quarter" idx="12"/>
          </p:nvPr>
        </p:nvSpPr>
        <p:spPr>
          <a:ln/>
        </p:spPr>
        <p:txBody>
          <a:bodyPr/>
          <a:lstStyle>
            <a:lvl1pPr>
              <a:defRPr/>
            </a:lvl1pPr>
          </a:lstStyle>
          <a:p>
            <a:pPr>
              <a:defRPr/>
            </a:pPr>
            <a:fld id="{D6AD2601-AD98-4D13-B886-BD89810A8B35}" type="slidenum">
              <a:rPr lang="en-US" altLang="de-DE"/>
              <a:pPr>
                <a:defRPr/>
              </a:pPr>
              <a:t>‹Nr.›</a:t>
            </a:fld>
            <a:endParaRPr lang="en-US" altLang="de-DE"/>
          </a:p>
        </p:txBody>
      </p:sp>
    </p:spTree>
    <p:extLst>
      <p:ext uri="{BB962C8B-B14F-4D97-AF65-F5344CB8AC3E}">
        <p14:creationId xmlns:p14="http://schemas.microsoft.com/office/powerpoint/2010/main" val="344149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06400" y="2286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de-DE" smtClean="0"/>
              <a:t>Hier klicken, um Master-Titelformat zu bearbeiten.</a:t>
            </a:r>
          </a:p>
        </p:txBody>
      </p:sp>
      <p:sp>
        <p:nvSpPr>
          <p:cNvPr id="1027" name="Rectangle 3"/>
          <p:cNvSpPr>
            <a:spLocks noGrp="1" noChangeArrowheads="1"/>
          </p:cNvSpPr>
          <p:nvPr>
            <p:ph type="body" idx="1"/>
          </p:nvPr>
        </p:nvSpPr>
        <p:spPr bwMode="auto">
          <a:xfrm>
            <a:off x="457200" y="1885950"/>
            <a:ext cx="8178800" cy="4171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de-DE" smtClean="0"/>
              <a:t>Hier klicken, um Master-Textformat zu bearbeiten.</a:t>
            </a:r>
          </a:p>
          <a:p>
            <a:pPr lvl="1"/>
            <a:r>
              <a:rPr lang="en-US" altLang="de-DE" smtClean="0"/>
              <a:t>Zweite Ebene</a:t>
            </a:r>
          </a:p>
          <a:p>
            <a:pPr lvl="2"/>
            <a:r>
              <a:rPr lang="en-US" altLang="de-DE" smtClean="0"/>
              <a:t>Dritte Ebene</a:t>
            </a:r>
          </a:p>
          <a:p>
            <a:pPr lvl="3"/>
            <a:r>
              <a:rPr lang="en-US" altLang="de-DE" smtClean="0"/>
              <a:t>Vierte Ebene</a:t>
            </a:r>
          </a:p>
          <a:p>
            <a:pPr lvl="4"/>
            <a:r>
              <a:rPr lang="en-US" altLang="de-DE" smtClean="0"/>
              <a:t>Fünfte Ebene</a:t>
            </a:r>
          </a:p>
        </p:txBody>
      </p:sp>
      <p:sp>
        <p:nvSpPr>
          <p:cNvPr id="319492" name="Rectangle 4"/>
          <p:cNvSpPr>
            <a:spLocks noGrp="1" noChangeArrowheads="1"/>
          </p:cNvSpPr>
          <p:nvPr>
            <p:ph type="dt" sz="half" idx="2"/>
          </p:nvPr>
        </p:nvSpPr>
        <p:spPr bwMode="auto">
          <a:xfrm>
            <a:off x="431800" y="622935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eaLnBrk="1" hangingPunct="1">
              <a:spcBef>
                <a:spcPct val="50000"/>
              </a:spcBef>
              <a:defRPr sz="1400">
                <a:solidFill>
                  <a:schemeClr val="bg2"/>
                </a:solidFill>
                <a:latin typeface="Arial" charset="0"/>
              </a:defRPr>
            </a:lvl1pPr>
          </a:lstStyle>
          <a:p>
            <a:pPr>
              <a:defRPr/>
            </a:pPr>
            <a:endParaRPr lang="en-US" altLang="de-DE"/>
          </a:p>
        </p:txBody>
      </p:sp>
      <p:sp>
        <p:nvSpPr>
          <p:cNvPr id="319493" name="Rectangle 5"/>
          <p:cNvSpPr>
            <a:spLocks noGrp="1" noChangeArrowheads="1"/>
          </p:cNvSpPr>
          <p:nvPr>
            <p:ph type="ftr" sz="quarter" idx="3"/>
          </p:nvPr>
        </p:nvSpPr>
        <p:spPr bwMode="auto">
          <a:xfrm>
            <a:off x="3124200" y="622935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ctr" eaLnBrk="1" hangingPunct="1">
              <a:spcBef>
                <a:spcPct val="50000"/>
              </a:spcBef>
              <a:defRPr sz="1400">
                <a:solidFill>
                  <a:schemeClr val="bg2"/>
                </a:solidFill>
                <a:latin typeface="Arial" charset="0"/>
              </a:defRPr>
            </a:lvl1pPr>
          </a:lstStyle>
          <a:p>
            <a:pPr>
              <a:defRPr/>
            </a:pPr>
            <a:endParaRPr lang="en-US" altLang="de-DE"/>
          </a:p>
        </p:txBody>
      </p:sp>
      <p:sp>
        <p:nvSpPr>
          <p:cNvPr id="319494" name="Rectangle 6"/>
          <p:cNvSpPr>
            <a:spLocks noGrp="1" noChangeArrowheads="1"/>
          </p:cNvSpPr>
          <p:nvPr>
            <p:ph type="sldNum" sz="quarter" idx="4"/>
          </p:nvPr>
        </p:nvSpPr>
        <p:spPr bwMode="auto">
          <a:xfrm>
            <a:off x="6731000" y="622935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1" hangingPunct="1">
              <a:spcBef>
                <a:spcPct val="50000"/>
              </a:spcBef>
              <a:defRPr sz="1400">
                <a:solidFill>
                  <a:schemeClr val="bg2"/>
                </a:solidFill>
              </a:defRPr>
            </a:lvl1pPr>
          </a:lstStyle>
          <a:p>
            <a:pPr>
              <a:defRPr/>
            </a:pPr>
            <a:fld id="{36FE68D6-2EBF-4D39-8027-FA4243D59A55}" type="slidenum">
              <a:rPr lang="en-US" altLang="de-DE"/>
              <a:pPr>
                <a:defRPr/>
              </a:pPr>
              <a:t>‹Nr.›</a:t>
            </a:fld>
            <a:endParaRPr lang="en-US" altLang="de-DE"/>
          </a:p>
        </p:txBody>
      </p:sp>
      <p:pic>
        <p:nvPicPr>
          <p:cNvPr id="1031" name="Picture 7" descr="paint"/>
          <p:cNvPicPr>
            <a:picLocks noChangeAspect="1" noChangeArrowheads="1"/>
          </p:cNvPicPr>
          <p:nvPr/>
        </p:nvPicPr>
        <p:blipFill>
          <a:blip r:embed="rId14">
            <a:clrChange>
              <a:clrFrom>
                <a:srgbClr val="C0C0C0"/>
              </a:clrFrom>
              <a:clrTo>
                <a:srgbClr val="C0C0C0">
                  <a:alpha val="0"/>
                </a:srgbClr>
              </a:clrTo>
            </a:clrChange>
            <a:extLst>
              <a:ext uri="{28A0092B-C50C-407E-A947-70E740481C1C}">
                <a14:useLocalDpi xmlns:a14="http://schemas.microsoft.com/office/drawing/2010/main" val="0"/>
              </a:ext>
            </a:extLst>
          </a:blip>
          <a:srcRect/>
          <a:stretch>
            <a:fillRect/>
          </a:stretch>
        </p:blipFill>
        <p:spPr bwMode="auto">
          <a:xfrm>
            <a:off x="914400" y="1314450"/>
            <a:ext cx="8229600" cy="384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39"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Lst>
  <p:hf hdr="0" ftr="0" dt="0"/>
  <p:txStyles>
    <p:titleStyle>
      <a:lvl1pPr algn="l" rtl="0" eaLnBrk="0" fontAlgn="base" hangingPunct="0">
        <a:spcBef>
          <a:spcPct val="0"/>
        </a:spcBef>
        <a:spcAft>
          <a:spcPct val="0"/>
        </a:spcAft>
        <a:defRPr kumimoji="1" sz="4000">
          <a:solidFill>
            <a:schemeClr val="tx2"/>
          </a:solidFill>
          <a:latin typeface="+mj-lt"/>
          <a:ea typeface="+mj-ea"/>
          <a:cs typeface="+mj-cs"/>
        </a:defRPr>
      </a:lvl1pPr>
      <a:lvl2pPr algn="l" rtl="0" eaLnBrk="0" fontAlgn="base" hangingPunct="0">
        <a:spcBef>
          <a:spcPct val="0"/>
        </a:spcBef>
        <a:spcAft>
          <a:spcPct val="0"/>
        </a:spcAft>
        <a:defRPr kumimoji="1" sz="4000">
          <a:solidFill>
            <a:schemeClr val="tx2"/>
          </a:solidFill>
          <a:latin typeface="Arial Black" pitchFamily="34" charset="0"/>
        </a:defRPr>
      </a:lvl2pPr>
      <a:lvl3pPr algn="l" rtl="0" eaLnBrk="0" fontAlgn="base" hangingPunct="0">
        <a:spcBef>
          <a:spcPct val="0"/>
        </a:spcBef>
        <a:spcAft>
          <a:spcPct val="0"/>
        </a:spcAft>
        <a:defRPr kumimoji="1" sz="4000">
          <a:solidFill>
            <a:schemeClr val="tx2"/>
          </a:solidFill>
          <a:latin typeface="Arial Black" pitchFamily="34" charset="0"/>
        </a:defRPr>
      </a:lvl3pPr>
      <a:lvl4pPr algn="l" rtl="0" eaLnBrk="0" fontAlgn="base" hangingPunct="0">
        <a:spcBef>
          <a:spcPct val="0"/>
        </a:spcBef>
        <a:spcAft>
          <a:spcPct val="0"/>
        </a:spcAft>
        <a:defRPr kumimoji="1" sz="4000">
          <a:solidFill>
            <a:schemeClr val="tx2"/>
          </a:solidFill>
          <a:latin typeface="Arial Black" pitchFamily="34" charset="0"/>
        </a:defRPr>
      </a:lvl4pPr>
      <a:lvl5pPr algn="l" rtl="0" eaLnBrk="0" fontAlgn="base" hangingPunct="0">
        <a:spcBef>
          <a:spcPct val="0"/>
        </a:spcBef>
        <a:spcAft>
          <a:spcPct val="0"/>
        </a:spcAft>
        <a:defRPr kumimoji="1" sz="4000">
          <a:solidFill>
            <a:schemeClr val="tx2"/>
          </a:solidFill>
          <a:latin typeface="Arial Black" pitchFamily="34" charset="0"/>
        </a:defRPr>
      </a:lvl5pPr>
      <a:lvl6pPr marL="457200" algn="l" rtl="0" eaLnBrk="0" fontAlgn="base" hangingPunct="0">
        <a:spcBef>
          <a:spcPct val="0"/>
        </a:spcBef>
        <a:spcAft>
          <a:spcPct val="0"/>
        </a:spcAft>
        <a:defRPr kumimoji="1" sz="4000">
          <a:solidFill>
            <a:schemeClr val="tx2"/>
          </a:solidFill>
          <a:latin typeface="Arial Black" pitchFamily="34" charset="0"/>
        </a:defRPr>
      </a:lvl6pPr>
      <a:lvl7pPr marL="914400" algn="l" rtl="0" eaLnBrk="0" fontAlgn="base" hangingPunct="0">
        <a:spcBef>
          <a:spcPct val="0"/>
        </a:spcBef>
        <a:spcAft>
          <a:spcPct val="0"/>
        </a:spcAft>
        <a:defRPr kumimoji="1" sz="4000">
          <a:solidFill>
            <a:schemeClr val="tx2"/>
          </a:solidFill>
          <a:latin typeface="Arial Black" pitchFamily="34" charset="0"/>
        </a:defRPr>
      </a:lvl7pPr>
      <a:lvl8pPr marL="1371600" algn="l" rtl="0" eaLnBrk="0" fontAlgn="base" hangingPunct="0">
        <a:spcBef>
          <a:spcPct val="0"/>
        </a:spcBef>
        <a:spcAft>
          <a:spcPct val="0"/>
        </a:spcAft>
        <a:defRPr kumimoji="1" sz="4000">
          <a:solidFill>
            <a:schemeClr val="tx2"/>
          </a:solidFill>
          <a:latin typeface="Arial Black" pitchFamily="34" charset="0"/>
        </a:defRPr>
      </a:lvl8pPr>
      <a:lvl9pPr marL="1828800" algn="l" rtl="0" eaLnBrk="0" fontAlgn="base" hangingPunct="0">
        <a:spcBef>
          <a:spcPct val="0"/>
        </a:spcBef>
        <a:spcAft>
          <a:spcPct val="0"/>
        </a:spcAft>
        <a:defRPr kumimoji="1" sz="40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accent2"/>
        </a:buClr>
        <a:buFont typeface="Monotype Sorts" pitchFamily="2" charset="2"/>
        <a:buChar char="z"/>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Font typeface="Monotype Sorts" pitchFamily="2" charset="2"/>
        <a:buChar char="y"/>
        <a:defRPr kumimoji="1" sz="2800">
          <a:solidFill>
            <a:schemeClr val="tx1"/>
          </a:solidFill>
          <a:latin typeface="+mn-lt"/>
        </a:defRPr>
      </a:lvl2pPr>
      <a:lvl3pPr marL="1143000" indent="-228600" algn="l" rtl="0" eaLnBrk="0" fontAlgn="base" hangingPunct="0">
        <a:spcBef>
          <a:spcPct val="20000"/>
        </a:spcBef>
        <a:spcAft>
          <a:spcPct val="0"/>
        </a:spcAft>
        <a:buClr>
          <a:schemeClr val="accent2"/>
        </a:buClr>
        <a:buFont typeface="Monotype Sorts" pitchFamily="2" charset="2"/>
        <a:buChar char="x"/>
        <a:defRPr kumimoji="1" sz="2400">
          <a:solidFill>
            <a:schemeClr val="tx1"/>
          </a:solidFill>
          <a:latin typeface="+mn-lt"/>
        </a:defRPr>
      </a:lvl3pPr>
      <a:lvl4pPr marL="1600200" indent="-228600" algn="l" rtl="0" eaLnBrk="0" fontAlgn="base" hangingPunct="0">
        <a:spcBef>
          <a:spcPct val="20000"/>
        </a:spcBef>
        <a:spcAft>
          <a:spcPct val="0"/>
        </a:spcAft>
        <a:buClr>
          <a:schemeClr val="accent2"/>
        </a:buClr>
        <a:buChar char="•"/>
        <a:defRPr kumimoji="1" sz="2000">
          <a:solidFill>
            <a:schemeClr val="tx1"/>
          </a:solidFill>
          <a:latin typeface="+mn-lt"/>
        </a:defRPr>
      </a:lvl4pPr>
      <a:lvl5pPr marL="2057400" indent="-228600" algn="l" rtl="0" eaLnBrk="0" fontAlgn="base" hangingPunct="0">
        <a:spcBef>
          <a:spcPct val="20000"/>
        </a:spcBef>
        <a:spcAft>
          <a:spcPct val="0"/>
        </a:spcAft>
        <a:buClr>
          <a:schemeClr val="accent2"/>
        </a:buClr>
        <a:buChar char="–"/>
        <a:defRPr kumimoji="1" sz="2000">
          <a:solidFill>
            <a:schemeClr val="tx1"/>
          </a:solidFill>
          <a:latin typeface="+mn-lt"/>
        </a:defRPr>
      </a:lvl5pPr>
      <a:lvl6pPr marL="2514600" indent="-228600" algn="l" rtl="0" eaLnBrk="0" fontAlgn="base" hangingPunct="0">
        <a:spcBef>
          <a:spcPct val="20000"/>
        </a:spcBef>
        <a:spcAft>
          <a:spcPct val="0"/>
        </a:spcAft>
        <a:buClr>
          <a:schemeClr val="accent2"/>
        </a:buClr>
        <a:buChar char="–"/>
        <a:defRPr kumimoji="1" sz="2000">
          <a:solidFill>
            <a:schemeClr val="tx1"/>
          </a:solidFill>
          <a:latin typeface="+mn-lt"/>
        </a:defRPr>
      </a:lvl6pPr>
      <a:lvl7pPr marL="2971800" indent="-228600" algn="l" rtl="0" eaLnBrk="0" fontAlgn="base" hangingPunct="0">
        <a:spcBef>
          <a:spcPct val="20000"/>
        </a:spcBef>
        <a:spcAft>
          <a:spcPct val="0"/>
        </a:spcAft>
        <a:buClr>
          <a:schemeClr val="accent2"/>
        </a:buClr>
        <a:buChar char="–"/>
        <a:defRPr kumimoji="1" sz="2000">
          <a:solidFill>
            <a:schemeClr val="tx1"/>
          </a:solidFill>
          <a:latin typeface="+mn-lt"/>
        </a:defRPr>
      </a:lvl7pPr>
      <a:lvl8pPr marL="3429000" indent="-228600" algn="l" rtl="0" eaLnBrk="0" fontAlgn="base" hangingPunct="0">
        <a:spcBef>
          <a:spcPct val="20000"/>
        </a:spcBef>
        <a:spcAft>
          <a:spcPct val="0"/>
        </a:spcAft>
        <a:buClr>
          <a:schemeClr val="accent2"/>
        </a:buClr>
        <a:buChar char="–"/>
        <a:defRPr kumimoji="1" sz="2000">
          <a:solidFill>
            <a:schemeClr val="tx1"/>
          </a:solidFill>
          <a:latin typeface="+mn-lt"/>
        </a:defRPr>
      </a:lvl8pPr>
      <a:lvl9pPr marL="3886200" indent="-228600" algn="l" rtl="0" eaLnBrk="0" fontAlgn="base" hangingPunct="0">
        <a:spcBef>
          <a:spcPct val="20000"/>
        </a:spcBef>
        <a:spcAft>
          <a:spcPct val="0"/>
        </a:spcAft>
        <a:buClr>
          <a:schemeClr val="accent2"/>
        </a:buClr>
        <a:buChar char="–"/>
        <a:defRPr kumimoji="1"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5.emf"/><Relationship Id="rId4" Type="http://schemas.openxmlformats.org/officeDocument/2006/relationships/oleObject" Target="../embeddings/Microsoft_Word_97-2003-Dokument3.doc"/></Relationships>
</file>

<file path=ppt/slides/_rels/slide15.xml.rels><?xml version="1.0" encoding="UTF-8" standalone="yes"?>
<Relationships xmlns="http://schemas.openxmlformats.org/package/2006/relationships"><Relationship Id="rId8" Type="http://schemas.openxmlformats.org/officeDocument/2006/relationships/customXml" Target="../ink/ink4.xml"/><Relationship Id="rId3" Type="http://schemas.openxmlformats.org/officeDocument/2006/relationships/image" Target="../media/image50.emf"/><Relationship Id="rId7" Type="http://schemas.openxmlformats.org/officeDocument/2006/relationships/image" Target="../media/image7.emf"/><Relationship Id="rId12" Type="http://schemas.openxmlformats.org/officeDocument/2006/relationships/image" Target="../media/image6.png"/><Relationship Id="rId2" Type="http://schemas.openxmlformats.org/officeDocument/2006/relationships/customXml" Target="../ink/ink1.xml"/><Relationship Id="rId1" Type="http://schemas.openxmlformats.org/officeDocument/2006/relationships/slideLayout" Target="../slideLayouts/slideLayout7.xml"/><Relationship Id="rId6" Type="http://schemas.openxmlformats.org/officeDocument/2006/relationships/customXml" Target="../ink/ink3.xml"/><Relationship Id="rId11" Type="http://schemas.openxmlformats.org/officeDocument/2006/relationships/image" Target="../media/image9.emf"/><Relationship Id="rId5" Type="http://schemas.openxmlformats.org/officeDocument/2006/relationships/image" Target="../media/image6.emf"/><Relationship Id="rId10" Type="http://schemas.openxmlformats.org/officeDocument/2006/relationships/customXml" Target="../ink/ink5.xml"/><Relationship Id="rId4" Type="http://schemas.openxmlformats.org/officeDocument/2006/relationships/customXml" Target="../ink/ink2.xml"/><Relationship Id="rId9" Type="http://schemas.openxmlformats.org/officeDocument/2006/relationships/image" Target="../media/image8.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oleObject" Target="../embeddings/Microsoft_Word_97-2003-Dokument1.doc"/></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4.emf"/><Relationship Id="rId4" Type="http://schemas.openxmlformats.org/officeDocument/2006/relationships/oleObject" Target="../embeddings/Microsoft_Word_97-2003-Dokument2.doc"/></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2130425"/>
            <a:ext cx="7772400" cy="1470025"/>
          </a:xfrm>
        </p:spPr>
        <p:txBody>
          <a:bodyPr/>
          <a:lstStyle/>
          <a:p>
            <a:pPr algn="ctr"/>
            <a:r>
              <a:rPr lang="de-DE" altLang="de-DE" sz="2800" dirty="0" smtClean="0"/>
              <a:t>Informationsveranstaltung</a:t>
            </a:r>
            <a:r>
              <a:rPr lang="de-DE" altLang="de-DE" sz="3600" dirty="0" smtClean="0"/>
              <a:t/>
            </a:r>
            <a:br>
              <a:rPr lang="de-DE" altLang="de-DE" sz="3600" dirty="0" smtClean="0"/>
            </a:br>
            <a:r>
              <a:rPr lang="de-DE" altLang="de-DE" sz="4800" b="1" dirty="0" err="1" smtClean="0"/>
              <a:t>GyO</a:t>
            </a:r>
            <a:r>
              <a:rPr lang="de-DE" altLang="de-DE" sz="4800" b="1" dirty="0" smtClean="0"/>
              <a:t> und Abitur</a:t>
            </a:r>
          </a:p>
        </p:txBody>
      </p:sp>
    </p:spTree>
  </p:cSld>
  <p:clrMapOvr>
    <a:masterClrMapping/>
  </p:clrMapOvr>
  <p:transition>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600" dirty="0" smtClean="0"/>
              <a:t>Die besondere Lernleistung</a:t>
            </a:r>
            <a:endParaRPr lang="de-DE" sz="3600" dirty="0"/>
          </a:p>
        </p:txBody>
      </p:sp>
      <p:sp>
        <p:nvSpPr>
          <p:cNvPr id="3" name="Inhaltsplatzhalter 2"/>
          <p:cNvSpPr>
            <a:spLocks noGrp="1"/>
          </p:cNvSpPr>
          <p:nvPr>
            <p:ph idx="1"/>
          </p:nvPr>
        </p:nvSpPr>
        <p:spPr/>
        <p:txBody>
          <a:bodyPr/>
          <a:lstStyle/>
          <a:p>
            <a:r>
              <a:rPr lang="de-DE" dirty="0" smtClean="0"/>
              <a:t> </a:t>
            </a:r>
            <a:r>
              <a:rPr lang="de-DE" sz="2400" dirty="0" smtClean="0"/>
              <a:t>Die besondere Lernleistung ist ein umfassender Beitrag aus der erfolgreichen </a:t>
            </a:r>
            <a:r>
              <a:rPr lang="de-DE" sz="2400" dirty="0"/>
              <a:t>T</a:t>
            </a:r>
            <a:r>
              <a:rPr lang="de-DE" sz="2400" dirty="0" smtClean="0"/>
              <a:t>eilnahme an einem genehmigten Wettbewerb.</a:t>
            </a:r>
          </a:p>
          <a:p>
            <a:r>
              <a:rPr lang="de-DE" sz="2400" dirty="0" smtClean="0"/>
              <a:t>Sie kann die vier Abiturprüfungen ergänzen durch eine schriftliche Dokumentation des Wettbewerbsbeitrages, durch eine schriftliche Reflexion des Erarbeitungs-prozesses und durch ein Kolloquium (30-60min).</a:t>
            </a:r>
            <a:endParaRPr lang="de-DE" dirty="0"/>
          </a:p>
        </p:txBody>
      </p:sp>
      <p:sp>
        <p:nvSpPr>
          <p:cNvPr id="4" name="Foliennummernplatzhalter 3"/>
          <p:cNvSpPr>
            <a:spLocks noGrp="1"/>
          </p:cNvSpPr>
          <p:nvPr>
            <p:ph type="sldNum" sz="quarter" idx="12"/>
          </p:nvPr>
        </p:nvSpPr>
        <p:spPr/>
        <p:txBody>
          <a:bodyPr/>
          <a:lstStyle/>
          <a:p>
            <a:pPr>
              <a:defRPr/>
            </a:pPr>
            <a:fld id="{91C2422D-1A90-42F3-A2ED-391DAF25ED0F}" type="slidenum">
              <a:rPr lang="en-US" altLang="de-DE" smtClean="0"/>
              <a:pPr>
                <a:defRPr/>
              </a:pPr>
              <a:t>10</a:t>
            </a:fld>
            <a:endParaRPr lang="en-US" altLang="de-DE"/>
          </a:p>
        </p:txBody>
      </p:sp>
    </p:spTree>
    <p:extLst>
      <p:ext uri="{BB962C8B-B14F-4D97-AF65-F5344CB8AC3E}">
        <p14:creationId xmlns:p14="http://schemas.microsoft.com/office/powerpoint/2010/main" val="2760849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Alternative Abschlüsse</a:t>
            </a:r>
            <a:endParaRPr lang="de-DE" dirty="0"/>
          </a:p>
        </p:txBody>
      </p:sp>
      <p:sp>
        <p:nvSpPr>
          <p:cNvPr id="3" name="Inhaltsplatzhalter 2"/>
          <p:cNvSpPr>
            <a:spLocks noGrp="1"/>
          </p:cNvSpPr>
          <p:nvPr>
            <p:ph idx="1"/>
          </p:nvPr>
        </p:nvSpPr>
        <p:spPr/>
        <p:txBody>
          <a:bodyPr/>
          <a:lstStyle/>
          <a:p>
            <a:r>
              <a:rPr lang="de-DE" sz="2400" dirty="0" err="1" smtClean="0"/>
              <a:t>SchülerInnen</a:t>
            </a:r>
            <a:r>
              <a:rPr lang="de-DE" sz="2400" dirty="0"/>
              <a:t> </a:t>
            </a:r>
            <a:r>
              <a:rPr lang="de-DE" sz="2400" dirty="0" smtClean="0"/>
              <a:t>ohne MSA, deren Versetzung in die Q-Phase gefährdet ist, nehmen am Ende der E-Phase an den Prüfungen zum MSA teil. </a:t>
            </a:r>
          </a:p>
          <a:p>
            <a:endParaRPr lang="de-DE" sz="2400" dirty="0" smtClean="0"/>
          </a:p>
          <a:p>
            <a:r>
              <a:rPr lang="de-DE" sz="2400" dirty="0" smtClean="0"/>
              <a:t>Die Fachhochschulreife (FHR) wird zuerkannt durch einen schulischen und einen berufsbezogenen Teil.</a:t>
            </a:r>
          </a:p>
          <a:p>
            <a:r>
              <a:rPr lang="de-DE" sz="2400" dirty="0" smtClean="0"/>
              <a:t>Der schulische Teil der FHR kann frühestens nach zwei Halbjahren der Q-Phase zuerkannt werden.</a:t>
            </a:r>
          </a:p>
          <a:p>
            <a:r>
              <a:rPr lang="de-DE" sz="2400" dirty="0" smtClean="0"/>
              <a:t>Es zählen stets die bei einer Wiederholung belegten Kurse, sofern Halbjahre wiederholt werden.</a:t>
            </a:r>
          </a:p>
          <a:p>
            <a:endParaRPr lang="de-DE" sz="2400" dirty="0"/>
          </a:p>
        </p:txBody>
      </p:sp>
      <p:sp>
        <p:nvSpPr>
          <p:cNvPr id="4" name="Foliennummernplatzhalter 3"/>
          <p:cNvSpPr>
            <a:spLocks noGrp="1"/>
          </p:cNvSpPr>
          <p:nvPr>
            <p:ph type="sldNum" sz="quarter" idx="12"/>
          </p:nvPr>
        </p:nvSpPr>
        <p:spPr/>
        <p:txBody>
          <a:bodyPr/>
          <a:lstStyle/>
          <a:p>
            <a:pPr>
              <a:defRPr/>
            </a:pPr>
            <a:fld id="{91C2422D-1A90-42F3-A2ED-391DAF25ED0F}" type="slidenum">
              <a:rPr lang="en-US" altLang="de-DE" smtClean="0"/>
              <a:pPr>
                <a:defRPr/>
              </a:pPr>
              <a:t>11</a:t>
            </a:fld>
            <a:endParaRPr lang="en-US" altLang="de-DE"/>
          </a:p>
        </p:txBody>
      </p:sp>
    </p:spTree>
    <p:extLst>
      <p:ext uri="{BB962C8B-B14F-4D97-AF65-F5344CB8AC3E}">
        <p14:creationId xmlns:p14="http://schemas.microsoft.com/office/powerpoint/2010/main" val="1995407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liennummernplatzhalter 5"/>
          <p:cNvSpPr>
            <a:spLocks noGrp="1"/>
          </p:cNvSpPr>
          <p:nvPr>
            <p:ph type="sldNum" sz="quarter" idx="12"/>
          </p:nvPr>
        </p:nvSpPr>
        <p:spPr>
          <a:noFill/>
        </p:spPr>
        <p:txBody>
          <a:bodyPr/>
          <a:lstStyle>
            <a:lvl1pPr>
              <a:spcBef>
                <a:spcPct val="20000"/>
              </a:spcBef>
              <a:buClr>
                <a:schemeClr val="accent2"/>
              </a:buClr>
              <a:buFont typeface="Monotype Sorts" pitchFamily="2" charset="2"/>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pitchFamily="2" charset="2"/>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pitchFamily="2" charset="2"/>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50000"/>
              </a:spcBef>
              <a:buClrTx/>
              <a:buFontTx/>
              <a:buNone/>
            </a:pPr>
            <a:fld id="{D2AC7E7F-3419-4B85-BDD9-7D96115EC809}" type="slidenum">
              <a:rPr kumimoji="0" lang="en-US" altLang="de-DE" sz="1400" smtClean="0">
                <a:solidFill>
                  <a:schemeClr val="bg2"/>
                </a:solidFill>
                <a:latin typeface="Arial" panose="020B0604020202020204" pitchFamily="34" charset="0"/>
              </a:rPr>
              <a:pPr>
                <a:spcBef>
                  <a:spcPct val="50000"/>
                </a:spcBef>
                <a:buClrTx/>
                <a:buFontTx/>
                <a:buNone/>
              </a:pPr>
              <a:t>12</a:t>
            </a:fld>
            <a:endParaRPr kumimoji="0" lang="en-US" altLang="de-DE" sz="1400" smtClean="0">
              <a:solidFill>
                <a:schemeClr val="bg2"/>
              </a:solidFill>
              <a:latin typeface="Arial" panose="020B0604020202020204" pitchFamily="34" charset="0"/>
            </a:endParaRPr>
          </a:p>
        </p:txBody>
      </p:sp>
      <p:sp>
        <p:nvSpPr>
          <p:cNvPr id="16387" name="Rectangle 2"/>
          <p:cNvSpPr>
            <a:spLocks noGrp="1" noChangeArrowheads="1"/>
          </p:cNvSpPr>
          <p:nvPr>
            <p:ph type="title"/>
          </p:nvPr>
        </p:nvSpPr>
        <p:spPr/>
        <p:txBody>
          <a:bodyPr/>
          <a:lstStyle/>
          <a:p>
            <a:pPr algn="ctr"/>
            <a:r>
              <a:rPr lang="de-DE" altLang="de-DE" sz="3600" smtClean="0"/>
              <a:t>Fachhochschulreife FHS (schulischer Teil)</a:t>
            </a:r>
          </a:p>
        </p:txBody>
      </p:sp>
      <p:sp>
        <p:nvSpPr>
          <p:cNvPr id="16388" name="Rectangle 3"/>
          <p:cNvSpPr>
            <a:spLocks noGrp="1" noChangeArrowheads="1"/>
          </p:cNvSpPr>
          <p:nvPr>
            <p:ph type="body" idx="1"/>
          </p:nvPr>
        </p:nvSpPr>
        <p:spPr>
          <a:xfrm>
            <a:off x="457200" y="1741572"/>
            <a:ext cx="8178800" cy="4171950"/>
          </a:xfrm>
        </p:spPr>
        <p:txBody>
          <a:bodyPr/>
          <a:lstStyle/>
          <a:p>
            <a:pPr>
              <a:lnSpc>
                <a:spcPct val="80000"/>
              </a:lnSpc>
            </a:pPr>
            <a:r>
              <a:rPr lang="de-DE" altLang="de-DE" sz="2400" dirty="0" smtClean="0"/>
              <a:t>Zwei aufeinanderfolgende Halbjahre der Q-Phase zählen</a:t>
            </a:r>
          </a:p>
          <a:p>
            <a:pPr>
              <a:lnSpc>
                <a:spcPct val="80000"/>
              </a:lnSpc>
            </a:pPr>
            <a:r>
              <a:rPr lang="de-DE" altLang="de-DE" sz="2400" dirty="0" smtClean="0"/>
              <a:t>Einzubringen sind je 2x: Deutsch, eine fortgesetzte Fremdsprache, AFII, Mathematik, eine Naturwissen-</a:t>
            </a:r>
            <a:r>
              <a:rPr lang="de-DE" altLang="de-DE" sz="2400" dirty="0" err="1" smtClean="0"/>
              <a:t>schaft</a:t>
            </a:r>
            <a:endParaRPr lang="de-DE" altLang="de-DE" sz="2400" dirty="0" smtClean="0"/>
          </a:p>
          <a:p>
            <a:pPr>
              <a:lnSpc>
                <a:spcPct val="80000"/>
              </a:lnSpc>
            </a:pPr>
            <a:r>
              <a:rPr lang="de-DE" altLang="de-DE" sz="2400" dirty="0" smtClean="0"/>
              <a:t>4 Leistungskurse in doppelter Wertung, keine 0-Punkte-Kurse, Punktsumme </a:t>
            </a:r>
            <a:r>
              <a:rPr lang="de-DE" altLang="de-DE" sz="2400" dirty="0" smtClean="0">
                <a:cs typeface="Tahoma" panose="020B0604030504040204" pitchFamily="34" charset="0"/>
              </a:rPr>
              <a:t>≥ 40</a:t>
            </a:r>
          </a:p>
          <a:p>
            <a:pPr>
              <a:lnSpc>
                <a:spcPct val="80000"/>
              </a:lnSpc>
            </a:pPr>
            <a:r>
              <a:rPr lang="de-DE" altLang="de-DE" sz="2400" dirty="0" smtClean="0"/>
              <a:t>11 Grundkurse, keine 0-Punkte-Kurse, Punktsumme </a:t>
            </a:r>
            <a:r>
              <a:rPr lang="de-DE" altLang="de-DE" sz="2400" dirty="0" smtClean="0">
                <a:cs typeface="Tahoma" panose="020B0604030504040204" pitchFamily="34" charset="0"/>
              </a:rPr>
              <a:t>≥ 55</a:t>
            </a:r>
          </a:p>
          <a:p>
            <a:pPr>
              <a:lnSpc>
                <a:spcPct val="80000"/>
              </a:lnSpc>
            </a:pPr>
            <a:r>
              <a:rPr lang="de-DE" altLang="de-DE" sz="2400" dirty="0" smtClean="0">
                <a:cs typeface="Tahoma" panose="020B0604030504040204" pitchFamily="34" charset="0"/>
              </a:rPr>
              <a:t>Mindestens 9 Kurse mit mindestens 5 Punkten, davon mindestens 2 Leistungskurse</a:t>
            </a:r>
          </a:p>
          <a:p>
            <a:pPr>
              <a:lnSpc>
                <a:spcPct val="80000"/>
              </a:lnSpc>
            </a:pPr>
            <a:r>
              <a:rPr lang="de-DE" altLang="de-DE" sz="2400" dirty="0" smtClean="0">
                <a:cs typeface="Tahoma" panose="020B0604030504040204" pitchFamily="34" charset="0"/>
              </a:rPr>
              <a:t>FHS muss mit einem anerkanntem einjährigen Praktikum bzw. einer anerkannten Berufsausbildung bzw. einem einjährigen FSJ, </a:t>
            </a:r>
            <a:r>
              <a:rPr lang="de-DE" altLang="de-DE" sz="2400" dirty="0" err="1" smtClean="0">
                <a:cs typeface="Tahoma" panose="020B0604030504040204" pitchFamily="34" charset="0"/>
              </a:rPr>
              <a:t>FöJ</a:t>
            </a:r>
            <a:r>
              <a:rPr lang="de-DE" altLang="de-DE" sz="2400" dirty="0" smtClean="0">
                <a:cs typeface="Tahoma" panose="020B0604030504040204" pitchFamily="34" charset="0"/>
              </a:rPr>
              <a:t> oder BFD vervollständigt werden</a:t>
            </a:r>
          </a:p>
          <a:p>
            <a:pPr>
              <a:lnSpc>
                <a:spcPct val="80000"/>
              </a:lnSpc>
            </a:pPr>
            <a:r>
              <a:rPr lang="de-DE" altLang="de-DE" sz="2400" dirty="0" smtClean="0">
                <a:cs typeface="Tahoma" panose="020B0604030504040204" pitchFamily="34" charset="0"/>
              </a:rPr>
              <a:t>Das Praktikum muss beim Praktikantenamt gemeldet und genehmigt werden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liennummernplatzhalter 5"/>
          <p:cNvSpPr>
            <a:spLocks noGrp="1"/>
          </p:cNvSpPr>
          <p:nvPr>
            <p:ph type="sldNum" sz="quarter" idx="12"/>
          </p:nvPr>
        </p:nvSpPr>
        <p:spPr>
          <a:noFill/>
        </p:spPr>
        <p:txBody>
          <a:bodyPr/>
          <a:lstStyle>
            <a:lvl1pPr>
              <a:spcBef>
                <a:spcPct val="20000"/>
              </a:spcBef>
              <a:buClr>
                <a:schemeClr val="accent2"/>
              </a:buClr>
              <a:buFont typeface="Monotype Sorts" pitchFamily="2" charset="2"/>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pitchFamily="2" charset="2"/>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pitchFamily="2" charset="2"/>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50000"/>
              </a:spcBef>
              <a:buClrTx/>
              <a:buFontTx/>
              <a:buNone/>
            </a:pPr>
            <a:fld id="{E3E96F9A-7E53-49D3-9C13-847B2D0963BF}" type="slidenum">
              <a:rPr kumimoji="0" lang="en-US" altLang="de-DE" sz="1400" smtClean="0">
                <a:solidFill>
                  <a:schemeClr val="bg2"/>
                </a:solidFill>
                <a:latin typeface="Arial" panose="020B0604020202020204" pitchFamily="34" charset="0"/>
              </a:rPr>
              <a:pPr>
                <a:spcBef>
                  <a:spcPct val="50000"/>
                </a:spcBef>
                <a:buClrTx/>
                <a:buFontTx/>
                <a:buNone/>
              </a:pPr>
              <a:t>13</a:t>
            </a:fld>
            <a:endParaRPr kumimoji="0" lang="en-US" altLang="de-DE" sz="1400" smtClean="0">
              <a:solidFill>
                <a:schemeClr val="bg2"/>
              </a:solidFill>
              <a:latin typeface="Arial" panose="020B0604020202020204" pitchFamily="34" charset="0"/>
            </a:endParaRPr>
          </a:p>
        </p:txBody>
      </p:sp>
      <p:sp>
        <p:nvSpPr>
          <p:cNvPr id="17411" name="Rectangle 2"/>
          <p:cNvSpPr>
            <a:spLocks noGrp="1" noChangeArrowheads="1"/>
          </p:cNvSpPr>
          <p:nvPr>
            <p:ph type="title"/>
          </p:nvPr>
        </p:nvSpPr>
        <p:spPr/>
        <p:txBody>
          <a:bodyPr/>
          <a:lstStyle/>
          <a:p>
            <a:r>
              <a:rPr lang="de-DE" altLang="de-DE" b="1" dirty="0" smtClean="0">
                <a:solidFill>
                  <a:schemeClr val="tx1"/>
                </a:solidFill>
                <a:latin typeface="Arial" panose="020B0604020202020204" pitchFamily="34" charset="0"/>
              </a:rPr>
              <a:t>Zusammenstellung der Prüfungsfächer</a:t>
            </a:r>
            <a:endParaRPr lang="de-DE" altLang="de-DE" dirty="0" smtClean="0">
              <a:solidFill>
                <a:schemeClr val="tx1"/>
              </a:solidFill>
              <a:latin typeface="Arial" panose="020B0604020202020204" pitchFamily="34" charset="0"/>
            </a:endParaRPr>
          </a:p>
        </p:txBody>
      </p:sp>
      <p:sp>
        <p:nvSpPr>
          <p:cNvPr id="17412" name="Rectangle 3"/>
          <p:cNvSpPr>
            <a:spLocks noGrp="1" noChangeArrowheads="1"/>
          </p:cNvSpPr>
          <p:nvPr>
            <p:ph type="body" idx="1"/>
          </p:nvPr>
        </p:nvSpPr>
        <p:spPr>
          <a:xfrm>
            <a:off x="395288" y="1773238"/>
            <a:ext cx="8178800" cy="3816350"/>
          </a:xfrm>
        </p:spPr>
        <p:txBody>
          <a:bodyPr/>
          <a:lstStyle/>
          <a:p>
            <a:r>
              <a:rPr lang="de-DE" altLang="de-DE" sz="2400" u="sng" smtClean="0">
                <a:latin typeface="Arial" panose="020B0604020202020204" pitchFamily="34" charset="0"/>
              </a:rPr>
              <a:t>Jedes der drei Aufgabenfelder muss durch ein Prüfungsfach vertreten sein</a:t>
            </a:r>
            <a:r>
              <a:rPr lang="de-DE" altLang="de-DE" sz="2400" smtClean="0">
                <a:latin typeface="Arial" panose="020B0604020202020204" pitchFamily="34" charset="0"/>
              </a:rPr>
              <a:t>. </a:t>
            </a:r>
          </a:p>
          <a:p>
            <a:r>
              <a:rPr lang="de-DE" altLang="de-DE" sz="2400" u="sng" smtClean="0">
                <a:latin typeface="Arial" panose="020B0604020202020204" pitchFamily="34" charset="0"/>
              </a:rPr>
              <a:t>Zwei der drei Fächer Deutsch, eine Fremdsprache oder Mathematik müssen Prüfungsfächer sein</a:t>
            </a:r>
            <a:r>
              <a:rPr lang="de-DE" altLang="de-DE" sz="2400" smtClean="0">
                <a:latin typeface="Arial" panose="020B0604020202020204" pitchFamily="34" charset="0"/>
              </a:rPr>
              <a:t>. </a:t>
            </a:r>
          </a:p>
          <a:p>
            <a:r>
              <a:rPr lang="de-DE" altLang="de-DE" sz="2400" smtClean="0">
                <a:latin typeface="Arial" panose="020B0604020202020204" pitchFamily="34" charset="0"/>
              </a:rPr>
              <a:t>Mögliche 3. Prüfungsfächer (schriftlich): Deutsch, fortg. Fremdsprache, Mathematik, Biologie, Chemie, Physik, Geschichte, Politik</a:t>
            </a:r>
          </a:p>
          <a:p>
            <a:r>
              <a:rPr lang="de-DE" altLang="de-DE" sz="2400" smtClean="0">
                <a:latin typeface="Arial" panose="020B0604020202020204" pitchFamily="34" charset="0"/>
              </a:rPr>
              <a:t>Jedes Prüfungsfach muss in der Qualifikationsphase durchgängig (und in der E-Phase im 2. Halbjahr) belegt worden sein.</a:t>
            </a:r>
          </a:p>
          <a:p>
            <a:pPr>
              <a:buFont typeface="Monotype Sorts" pitchFamily="2" charset="2"/>
              <a:buNone/>
            </a:pPr>
            <a:endParaRPr lang="de-DE" altLang="de-DE" sz="2400" smtClean="0">
              <a:latin typeface="Arial" panose="020B0604020202020204" pitchFamily="34" charset="0"/>
            </a:endParaRPr>
          </a:p>
          <a:p>
            <a:endParaRPr lang="de-DE" altLang="de-DE" sz="2000" smtClean="0">
              <a:latin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27437" y="85725"/>
            <a:ext cx="7772400" cy="1143000"/>
          </a:xfrm>
        </p:spPr>
        <p:txBody>
          <a:bodyPr/>
          <a:lstStyle/>
          <a:p>
            <a:r>
              <a:rPr lang="de-DE" sz="3200" dirty="0" smtClean="0"/>
              <a:t>Auswahlmöglichkeiten der Grundkurs-PF</a:t>
            </a:r>
            <a:endParaRPr lang="de-DE" sz="3200" dirty="0"/>
          </a:p>
        </p:txBody>
      </p:sp>
      <p:sp>
        <p:nvSpPr>
          <p:cNvPr id="4" name="Foliennummernplatzhalter 3"/>
          <p:cNvSpPr>
            <a:spLocks noGrp="1"/>
          </p:cNvSpPr>
          <p:nvPr>
            <p:ph type="sldNum" sz="quarter" idx="12"/>
          </p:nvPr>
        </p:nvSpPr>
        <p:spPr/>
        <p:txBody>
          <a:bodyPr/>
          <a:lstStyle/>
          <a:p>
            <a:pPr>
              <a:defRPr/>
            </a:pPr>
            <a:fld id="{91C2422D-1A90-42F3-A2ED-391DAF25ED0F}" type="slidenum">
              <a:rPr lang="en-US" altLang="de-DE" smtClean="0"/>
              <a:pPr>
                <a:defRPr/>
              </a:pPr>
              <a:t>14</a:t>
            </a:fld>
            <a:endParaRPr lang="en-US" altLang="de-DE"/>
          </a:p>
        </p:txBody>
      </p:sp>
      <p:graphicFrame>
        <p:nvGraphicFramePr>
          <p:cNvPr id="5" name="Object 1037"/>
          <p:cNvGraphicFramePr>
            <a:graphicFrameLocks noChangeAspect="1"/>
          </p:cNvGraphicFramePr>
          <p:nvPr>
            <p:extLst>
              <p:ext uri="{D42A27DB-BD31-4B8C-83A1-F6EECF244321}">
                <p14:modId xmlns:p14="http://schemas.microsoft.com/office/powerpoint/2010/main" val="304490531"/>
              </p:ext>
            </p:extLst>
          </p:nvPr>
        </p:nvGraphicFramePr>
        <p:xfrm>
          <a:off x="539552" y="1556792"/>
          <a:ext cx="8423275" cy="5440363"/>
        </p:xfrm>
        <a:graphic>
          <a:graphicData uri="http://schemas.openxmlformats.org/presentationml/2006/ole">
            <mc:AlternateContent xmlns:mc="http://schemas.openxmlformats.org/markup-compatibility/2006">
              <mc:Choice xmlns:v="urn:schemas-microsoft-com:vml" Requires="v">
                <p:oleObj spid="_x0000_s16415" name="Document" r:id="rId4" imgW="5903048" imgH="3829552" progId="Word.Document.8">
                  <p:embed/>
                </p:oleObj>
              </mc:Choice>
              <mc:Fallback>
                <p:oleObj name="Document" r:id="rId4" imgW="5903048" imgH="3829552"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9552" y="1556792"/>
                        <a:ext cx="8423275" cy="544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7882442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liennummernplatzhalter 3"/>
          <p:cNvSpPr>
            <a:spLocks noGrp="1"/>
          </p:cNvSpPr>
          <p:nvPr>
            <p:ph type="sldNum" sz="quarter" idx="12"/>
          </p:nvPr>
        </p:nvSpPr>
        <p:spPr>
          <a:noFill/>
        </p:spPr>
        <p:txBody>
          <a:bodyPr/>
          <a:lstStyle>
            <a:lvl1pPr>
              <a:spcBef>
                <a:spcPct val="20000"/>
              </a:spcBef>
              <a:buClr>
                <a:schemeClr val="accent2"/>
              </a:buClr>
              <a:buFont typeface="Monotype Sorts" pitchFamily="2" charset="2"/>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pitchFamily="2" charset="2"/>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pitchFamily="2" charset="2"/>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50000"/>
              </a:spcBef>
              <a:buClrTx/>
              <a:buFontTx/>
              <a:buNone/>
            </a:pPr>
            <a:fld id="{0F531AB6-B13A-4BBB-9FE8-EE821C161B81}" type="slidenum">
              <a:rPr kumimoji="0" lang="en-US" altLang="de-DE" sz="1400" smtClean="0">
                <a:solidFill>
                  <a:schemeClr val="bg2"/>
                </a:solidFill>
                <a:latin typeface="Arial" panose="020B0604020202020204" pitchFamily="34" charset="0"/>
              </a:rPr>
              <a:pPr>
                <a:spcBef>
                  <a:spcPct val="50000"/>
                </a:spcBef>
                <a:buClrTx/>
                <a:buFontTx/>
                <a:buNone/>
              </a:pPr>
              <a:t>15</a:t>
            </a:fld>
            <a:endParaRPr kumimoji="0" lang="en-US" altLang="de-DE" sz="1400" smtClean="0">
              <a:solidFill>
                <a:schemeClr val="bg2"/>
              </a:solidFill>
              <a:latin typeface="Arial" panose="020B0604020202020204" pitchFamily="34" charset="0"/>
            </a:endParaRPr>
          </a:p>
        </p:txBody>
      </p:sp>
      <p:sp>
        <p:nvSpPr>
          <p:cNvPr id="18435" name="Text Box 1026"/>
          <p:cNvSpPr txBox="1">
            <a:spLocks noChangeArrowheads="1"/>
          </p:cNvSpPr>
          <p:nvPr/>
        </p:nvSpPr>
        <p:spPr bwMode="auto">
          <a:xfrm>
            <a:off x="4805363" y="3344863"/>
            <a:ext cx="3148012" cy="701675"/>
          </a:xfrm>
          <a:prstGeom prst="rect">
            <a:avLst/>
          </a:prstGeom>
          <a:noFill/>
          <a:ln>
            <a:noFill/>
          </a:ln>
          <a:effectLst/>
          <a:extLst>
            <a:ext uri="{909E8E84-426E-40DD-AFC4-6F175D3DCCD1}">
              <a14:hiddenFill xmlns:a14="http://schemas.microsoft.com/office/drawing/2010/main">
                <a:solidFill>
                  <a:srgbClr val="558EE3"/>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spAutoFit/>
          </a:bodyPr>
          <a:lstStyle>
            <a:lvl1pPr>
              <a:spcBef>
                <a:spcPct val="20000"/>
              </a:spcBef>
              <a:buClr>
                <a:schemeClr val="accent2"/>
              </a:buClr>
              <a:buFont typeface="Monotype Sorts" pitchFamily="2" charset="2"/>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pitchFamily="2" charset="2"/>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pitchFamily="2" charset="2"/>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lgn="ctr" eaLnBrk="1" hangingPunct="1">
              <a:spcBef>
                <a:spcPct val="50000"/>
              </a:spcBef>
              <a:buClrTx/>
              <a:buFontTx/>
              <a:buNone/>
            </a:pPr>
            <a:r>
              <a:rPr kumimoji="0" lang="de-DE" altLang="de-DE" sz="4000">
                <a:latin typeface="Arial" panose="020B0604020202020204" pitchFamily="34" charset="0"/>
              </a:rPr>
              <a:t>                     </a:t>
            </a:r>
          </a:p>
        </p:txBody>
      </p:sp>
      <mc:AlternateContent xmlns:mc="http://schemas.openxmlformats.org/markup-compatibility/2006" xmlns:p14="http://schemas.microsoft.com/office/powerpoint/2010/main">
        <mc:Choice Requires="p14">
          <p:contentPart p14:bwMode="auto" r:id="rId2">
            <p14:nvContentPartPr>
              <p14:cNvPr id="313348" name="Ink 1028"/>
              <p14:cNvContentPartPr>
                <a14:cpLocks xmlns:a14="http://schemas.microsoft.com/office/drawing/2010/main" noRot="1" noChangeAspect="1" noEditPoints="1" noChangeArrowheads="1" noChangeShapeType="1"/>
              </p14:cNvContentPartPr>
              <p14:nvPr/>
            </p14:nvContentPartPr>
            <p14:xfrm>
              <a:off x="6705600" y="5562600"/>
              <a:ext cx="142875" cy="142875"/>
            </p14:xfrm>
          </p:contentPart>
        </mc:Choice>
        <mc:Fallback xmlns="">
          <p:pic>
            <p:nvPicPr>
              <p:cNvPr id="313348" name="Ink 1028"/>
              <p:cNvPicPr>
                <a:picLocks noRot="1" noChangeAspect="1" noEditPoints="1" noChangeArrowheads="1" noChangeShapeType="1"/>
              </p:cNvPicPr>
              <p:nvPr/>
            </p:nvPicPr>
            <p:blipFill>
              <a:blip r:embed="rId3"/>
              <a:stretch>
                <a:fillRect/>
              </a:stretch>
            </p:blipFill>
            <p:spPr>
              <a:xfrm>
                <a:off x="6687966" y="5544966"/>
                <a:ext cx="178144" cy="178144"/>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13349" name="Ink 1029"/>
              <p14:cNvContentPartPr>
                <a14:cpLocks xmlns:a14="http://schemas.microsoft.com/office/drawing/2010/main" noRot="1" noChangeAspect="1" noEditPoints="1" noChangeArrowheads="1" noChangeShapeType="1"/>
              </p14:cNvContentPartPr>
              <p14:nvPr/>
            </p14:nvContentPartPr>
            <p14:xfrm>
              <a:off x="6705600" y="5562600"/>
              <a:ext cx="177800" cy="134938"/>
            </p14:xfrm>
          </p:contentPart>
        </mc:Choice>
        <mc:Fallback xmlns="">
          <p:pic>
            <p:nvPicPr>
              <p:cNvPr id="313349" name="Ink 1029"/>
              <p:cNvPicPr>
                <a:picLocks noRot="1" noChangeAspect="1" noEditPoints="1" noChangeArrowheads="1" noChangeShapeType="1"/>
              </p:cNvPicPr>
              <p:nvPr/>
            </p:nvPicPr>
            <p:blipFill>
              <a:blip r:embed="rId5"/>
              <a:stretch>
                <a:fillRect/>
              </a:stretch>
            </p:blipFill>
            <p:spPr>
              <a:xfrm>
                <a:off x="6687964" y="5544968"/>
                <a:ext cx="213072" cy="170202"/>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313350" name="Ink 1030"/>
              <p14:cNvContentPartPr>
                <a14:cpLocks xmlns:a14="http://schemas.microsoft.com/office/drawing/2010/main" noRot="1" noChangeAspect="1" noEditPoints="1" noChangeArrowheads="1" noChangeShapeType="1"/>
              </p14:cNvContentPartPr>
              <p14:nvPr/>
            </p14:nvContentPartPr>
            <p14:xfrm>
              <a:off x="2178050" y="1017588"/>
              <a:ext cx="635000" cy="19050"/>
            </p14:xfrm>
          </p:contentPart>
        </mc:Choice>
        <mc:Fallback xmlns="">
          <p:pic>
            <p:nvPicPr>
              <p:cNvPr id="313350" name="Ink 1030"/>
              <p:cNvPicPr>
                <a:picLocks noRot="1" noChangeAspect="1" noEditPoints="1" noChangeArrowheads="1" noChangeShapeType="1"/>
              </p:cNvPicPr>
              <p:nvPr/>
            </p:nvPicPr>
            <p:blipFill>
              <a:blip r:embed="rId7"/>
              <a:stretch>
                <a:fillRect/>
              </a:stretch>
            </p:blipFill>
            <p:spPr>
              <a:xfrm>
                <a:off x="2160411" y="999976"/>
                <a:ext cx="670278" cy="54275"/>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313351" name="Ink 1031"/>
              <p14:cNvContentPartPr>
                <a14:cpLocks xmlns:a14="http://schemas.microsoft.com/office/drawing/2010/main" noRot="1" noChangeAspect="1" noEditPoints="1" noChangeArrowheads="1" noChangeShapeType="1"/>
              </p14:cNvContentPartPr>
              <p14:nvPr/>
            </p14:nvContentPartPr>
            <p14:xfrm>
              <a:off x="7010400" y="990600"/>
              <a:ext cx="79375" cy="44450"/>
            </p14:xfrm>
          </p:contentPart>
        </mc:Choice>
        <mc:Fallback xmlns="">
          <p:pic>
            <p:nvPicPr>
              <p:cNvPr id="313351" name="Ink 1031"/>
              <p:cNvPicPr>
                <a:picLocks noRot="1" noChangeAspect="1" noEditPoints="1" noChangeArrowheads="1" noChangeShapeType="1"/>
              </p:cNvPicPr>
              <p:nvPr/>
            </p:nvPicPr>
            <p:blipFill>
              <a:blip r:embed="rId9"/>
              <a:stretch>
                <a:fillRect/>
              </a:stretch>
            </p:blipFill>
            <p:spPr>
              <a:xfrm>
                <a:off x="6992721" y="972892"/>
                <a:ext cx="114733" cy="79865"/>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313352" name="Ink 1032"/>
              <p14:cNvContentPartPr>
                <a14:cpLocks xmlns:a14="http://schemas.microsoft.com/office/drawing/2010/main" noRot="1" noChangeAspect="1" noEditPoints="1" noChangeArrowheads="1" noChangeShapeType="1"/>
              </p14:cNvContentPartPr>
              <p14:nvPr/>
            </p14:nvContentPartPr>
            <p14:xfrm>
              <a:off x="5410200" y="990600"/>
              <a:ext cx="420688" cy="17463"/>
            </p14:xfrm>
          </p:contentPart>
        </mc:Choice>
        <mc:Fallback xmlns="">
          <p:pic>
            <p:nvPicPr>
              <p:cNvPr id="313352" name="Ink 1032"/>
              <p:cNvPicPr>
                <a:picLocks noRot="1" noChangeAspect="1" noEditPoints="1" noChangeArrowheads="1" noChangeShapeType="1"/>
              </p:cNvPicPr>
              <p:nvPr/>
            </p:nvPicPr>
            <p:blipFill>
              <a:blip r:embed="rId11"/>
              <a:stretch>
                <a:fillRect/>
              </a:stretch>
            </p:blipFill>
            <p:spPr>
              <a:xfrm>
                <a:off x="5392566" y="973137"/>
                <a:ext cx="455955" cy="52389"/>
              </a:xfrm>
              <a:prstGeom prst="rect">
                <a:avLst/>
              </a:prstGeom>
            </p:spPr>
          </p:pic>
        </mc:Fallback>
      </mc:AlternateContent>
      <p:grpSp>
        <p:nvGrpSpPr>
          <p:cNvPr id="18441" name="Group 2053"/>
          <p:cNvGrpSpPr>
            <a:grpSpLocks noChangeAspect="1"/>
          </p:cNvGrpSpPr>
          <p:nvPr/>
        </p:nvGrpSpPr>
        <p:grpSpPr bwMode="auto">
          <a:xfrm>
            <a:off x="2124075" y="188913"/>
            <a:ext cx="5111750" cy="6524625"/>
            <a:chOff x="-431" y="-380"/>
            <a:chExt cx="6593" cy="7795"/>
          </a:xfrm>
        </p:grpSpPr>
        <p:sp>
          <p:nvSpPr>
            <p:cNvPr id="18446" name="AutoShape 2052"/>
            <p:cNvSpPr>
              <a:spLocks noChangeAspect="1" noChangeArrowheads="1" noTextEdit="1"/>
            </p:cNvSpPr>
            <p:nvPr/>
          </p:nvSpPr>
          <p:spPr bwMode="auto">
            <a:xfrm>
              <a:off x="-431" y="-380"/>
              <a:ext cx="6593" cy="7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p>
          </p:txBody>
        </p:sp>
        <p:pic>
          <p:nvPicPr>
            <p:cNvPr id="18447" name="Picture 205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1" y="-380"/>
              <a:ext cx="6599" cy="7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8442" name="Text Box 2055"/>
          <p:cNvSpPr txBox="1">
            <a:spLocks noChangeArrowheads="1"/>
          </p:cNvSpPr>
          <p:nvPr/>
        </p:nvSpPr>
        <p:spPr bwMode="auto">
          <a:xfrm>
            <a:off x="2987675" y="466725"/>
            <a:ext cx="1079500" cy="214313"/>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spcBef>
                <a:spcPct val="20000"/>
              </a:spcBef>
              <a:buClr>
                <a:schemeClr val="accent2"/>
              </a:buClr>
              <a:buFont typeface="Monotype Sorts" pitchFamily="2" charset="2"/>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pitchFamily="2" charset="2"/>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pitchFamily="2" charset="2"/>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eaLnBrk="1" hangingPunct="1">
              <a:spcBef>
                <a:spcPct val="50000"/>
              </a:spcBef>
              <a:buClrTx/>
              <a:buFontTx/>
              <a:buNone/>
            </a:pPr>
            <a:r>
              <a:rPr kumimoji="0" lang="de-DE" altLang="de-DE" sz="800">
                <a:latin typeface="Arial" panose="020B0604020202020204" pitchFamily="34" charset="0"/>
              </a:rPr>
              <a:t>XXXXXXXXXX</a:t>
            </a:r>
          </a:p>
        </p:txBody>
      </p:sp>
      <p:sp>
        <p:nvSpPr>
          <p:cNvPr id="18443" name="Text Box 2056"/>
          <p:cNvSpPr txBox="1">
            <a:spLocks noChangeArrowheads="1"/>
          </p:cNvSpPr>
          <p:nvPr/>
        </p:nvSpPr>
        <p:spPr bwMode="auto">
          <a:xfrm>
            <a:off x="5508625" y="404813"/>
            <a:ext cx="719138" cy="214312"/>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spcBef>
                <a:spcPct val="20000"/>
              </a:spcBef>
              <a:buClr>
                <a:schemeClr val="accent2"/>
              </a:buClr>
              <a:buFont typeface="Monotype Sorts" pitchFamily="2" charset="2"/>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pitchFamily="2" charset="2"/>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pitchFamily="2" charset="2"/>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eaLnBrk="1" hangingPunct="1">
              <a:spcBef>
                <a:spcPct val="50000"/>
              </a:spcBef>
              <a:buClrTx/>
              <a:buFontTx/>
              <a:buNone/>
            </a:pPr>
            <a:r>
              <a:rPr kumimoji="0" lang="de-DE" altLang="de-DE" sz="800">
                <a:latin typeface="Arial" panose="020B0604020202020204" pitchFamily="34" charset="0"/>
              </a:rPr>
              <a:t>XXXXX</a:t>
            </a:r>
          </a:p>
        </p:txBody>
      </p:sp>
      <p:sp>
        <p:nvSpPr>
          <p:cNvPr id="18444" name="Text Box 2057"/>
          <p:cNvSpPr txBox="1">
            <a:spLocks noChangeArrowheads="1"/>
          </p:cNvSpPr>
          <p:nvPr/>
        </p:nvSpPr>
        <p:spPr bwMode="auto">
          <a:xfrm>
            <a:off x="4932363" y="4221163"/>
            <a:ext cx="1079500" cy="214312"/>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spcBef>
                <a:spcPct val="20000"/>
              </a:spcBef>
              <a:buClr>
                <a:schemeClr val="accent2"/>
              </a:buClr>
              <a:buFont typeface="Monotype Sorts" pitchFamily="2" charset="2"/>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pitchFamily="2" charset="2"/>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pitchFamily="2" charset="2"/>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eaLnBrk="1" hangingPunct="1">
              <a:spcBef>
                <a:spcPct val="50000"/>
              </a:spcBef>
              <a:buClrTx/>
              <a:buFontTx/>
              <a:buNone/>
            </a:pPr>
            <a:r>
              <a:rPr kumimoji="0" lang="de-DE" altLang="de-DE" sz="800">
                <a:latin typeface="Arial" panose="020B0604020202020204" pitchFamily="34" charset="0"/>
              </a:rPr>
              <a:t>XXXXXXXXXX</a:t>
            </a:r>
          </a:p>
        </p:txBody>
      </p:sp>
      <p:sp>
        <p:nvSpPr>
          <p:cNvPr id="18445" name="Text Box 2058"/>
          <p:cNvSpPr txBox="1">
            <a:spLocks noChangeArrowheads="1"/>
          </p:cNvSpPr>
          <p:nvPr/>
        </p:nvSpPr>
        <p:spPr bwMode="auto">
          <a:xfrm>
            <a:off x="6732588" y="404813"/>
            <a:ext cx="431800" cy="214312"/>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spcBef>
                <a:spcPct val="20000"/>
              </a:spcBef>
              <a:buClr>
                <a:schemeClr val="accent2"/>
              </a:buClr>
              <a:buFont typeface="Monotype Sorts" pitchFamily="2" charset="2"/>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pitchFamily="2" charset="2"/>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pitchFamily="2" charset="2"/>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eaLnBrk="1" hangingPunct="1">
              <a:spcBef>
                <a:spcPct val="50000"/>
              </a:spcBef>
              <a:buClrTx/>
              <a:buFontTx/>
              <a:buNone/>
            </a:pPr>
            <a:r>
              <a:rPr kumimoji="0" lang="de-DE" altLang="de-DE" sz="800">
                <a:latin typeface="Arial" panose="020B0604020202020204" pitchFamily="34" charset="0"/>
              </a:rPr>
              <a:t>XX</a:t>
            </a:r>
          </a:p>
        </p:txBody>
      </p:sp>
    </p:spTree>
  </p:cSld>
  <p:clrMapOvr>
    <a:masterClrMapping/>
  </p:clrMapOvr>
  <p:transition>
    <p:cove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liennummernplatzhalter 5"/>
          <p:cNvSpPr>
            <a:spLocks noGrp="1"/>
          </p:cNvSpPr>
          <p:nvPr>
            <p:ph type="sldNum" sz="quarter" idx="12"/>
          </p:nvPr>
        </p:nvSpPr>
        <p:spPr>
          <a:noFill/>
        </p:spPr>
        <p:txBody>
          <a:bodyPr/>
          <a:lstStyle>
            <a:lvl1pPr>
              <a:spcBef>
                <a:spcPct val="20000"/>
              </a:spcBef>
              <a:buClr>
                <a:schemeClr val="accent2"/>
              </a:buClr>
              <a:buFont typeface="Monotype Sorts" pitchFamily="2" charset="2"/>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pitchFamily="2" charset="2"/>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pitchFamily="2" charset="2"/>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50000"/>
              </a:spcBef>
              <a:buClrTx/>
              <a:buFontTx/>
              <a:buNone/>
            </a:pPr>
            <a:fld id="{D941B06F-767F-49D4-B1FC-A6E250C27DFC}" type="slidenum">
              <a:rPr kumimoji="0" lang="en-US" altLang="de-DE" sz="1400" smtClean="0">
                <a:solidFill>
                  <a:schemeClr val="bg2"/>
                </a:solidFill>
                <a:latin typeface="Arial" panose="020B0604020202020204" pitchFamily="34" charset="0"/>
              </a:rPr>
              <a:pPr>
                <a:spcBef>
                  <a:spcPct val="50000"/>
                </a:spcBef>
                <a:buClrTx/>
                <a:buFontTx/>
                <a:buNone/>
              </a:pPr>
              <a:t>16</a:t>
            </a:fld>
            <a:endParaRPr kumimoji="0" lang="en-US" altLang="de-DE" sz="1400" smtClean="0">
              <a:solidFill>
                <a:schemeClr val="bg2"/>
              </a:solidFill>
              <a:latin typeface="Arial" panose="020B0604020202020204" pitchFamily="34" charset="0"/>
            </a:endParaRPr>
          </a:p>
        </p:txBody>
      </p:sp>
      <p:sp>
        <p:nvSpPr>
          <p:cNvPr id="19459" name="Rectangle 2"/>
          <p:cNvSpPr>
            <a:spLocks noGrp="1" noChangeArrowheads="1"/>
          </p:cNvSpPr>
          <p:nvPr>
            <p:ph type="title"/>
          </p:nvPr>
        </p:nvSpPr>
        <p:spPr/>
        <p:txBody>
          <a:bodyPr/>
          <a:lstStyle/>
          <a:p>
            <a:r>
              <a:rPr lang="de-DE" altLang="de-DE" b="1" smtClean="0">
                <a:solidFill>
                  <a:schemeClr val="tx1"/>
                </a:solidFill>
                <a:latin typeface="Arial" panose="020B0604020202020204" pitchFamily="34" charset="0"/>
              </a:rPr>
              <a:t>Prüfungen</a:t>
            </a:r>
          </a:p>
        </p:txBody>
      </p:sp>
      <p:sp>
        <p:nvSpPr>
          <p:cNvPr id="19460" name="Rectangle 3"/>
          <p:cNvSpPr>
            <a:spLocks noGrp="1" noChangeArrowheads="1"/>
          </p:cNvSpPr>
          <p:nvPr>
            <p:ph type="body" idx="1"/>
          </p:nvPr>
        </p:nvSpPr>
        <p:spPr>
          <a:xfrm>
            <a:off x="457200" y="1524000"/>
            <a:ext cx="8178800" cy="4171950"/>
          </a:xfrm>
        </p:spPr>
        <p:txBody>
          <a:bodyPr/>
          <a:lstStyle/>
          <a:p>
            <a:pPr>
              <a:spcBef>
                <a:spcPts val="600"/>
              </a:spcBef>
            </a:pPr>
            <a:r>
              <a:rPr lang="de-DE" altLang="de-DE" sz="1600" smtClean="0">
                <a:latin typeface="Arial" panose="020B0604020202020204" pitchFamily="34" charset="0"/>
              </a:rPr>
              <a:t>In den ersten drei Prüfungsfächern wird schriftlich geprüft und, wenn Sie wollen, auch mündlich (Nachprüfung). Das vierte Prüfungsfach wird nur mündlich geprüft. In den schriftlichen Prüfungen müssen Sie Aufgaben aus mindestens zwei Halbjahren der Qualifikationsphase bearbeiten. Als Arbeitszeit stehen Ihnen in den beiden Leistungsfächern vier bis fünf Zeitstunden zur Verfügung und im schriftlich geprüften Grundfach drei bis vier Zeitstunden. In einer mündlichen Prüfung müssen Sie zunächst die Lösung einer Aufgabe, für die Ihnen eine Vorbereitungszeit gegeben wird, möglichst zusammenhängend vortragen. Daran wird sich ein Prüfungsgespräch anschließen, in dem Sie auf Fragen und Impulse eingehen müssen. Auch in einer mündlichen Prüfung müssen Sie Aufgaben aus mindestens zwei Halbjahren der Qualifikationsphase bearbeiten. Geprüft werden Sie von einem Ausschuss aus drei oder vier Lehrkräften. Eine mündliche Prüfung dauert mindestens 20 Minuten und soll 25 Minuten nicht überschreiten.</a:t>
            </a:r>
          </a:p>
          <a:p>
            <a:r>
              <a:rPr lang="de-DE" altLang="de-DE" sz="1800" smtClean="0">
                <a:latin typeface="Arial" panose="020B0604020202020204" pitchFamily="34" charset="0"/>
              </a:rPr>
              <a:t>Die Prüfungsnoten machen insgesamt etwa 30% der Gesamtpunktzahl und der Durchschnittsnote des Abiturs aus.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Bestehen der Abiturprüfung</a:t>
            </a:r>
            <a:endParaRPr lang="de-DE" dirty="0"/>
          </a:p>
        </p:txBody>
      </p:sp>
      <p:sp>
        <p:nvSpPr>
          <p:cNvPr id="3" name="Inhaltsplatzhalter 2"/>
          <p:cNvSpPr>
            <a:spLocks noGrp="1"/>
          </p:cNvSpPr>
          <p:nvPr>
            <p:ph idx="1"/>
          </p:nvPr>
        </p:nvSpPr>
        <p:spPr/>
        <p:txBody>
          <a:bodyPr/>
          <a:lstStyle/>
          <a:p>
            <a:r>
              <a:rPr lang="de-DE" sz="2400" dirty="0" smtClean="0"/>
              <a:t>Die Leistungen der vier Prüfungen werden in fünffacher Wertung eingebracht.</a:t>
            </a:r>
          </a:p>
          <a:p>
            <a:r>
              <a:rPr lang="de-DE" sz="2400" dirty="0" smtClean="0"/>
              <a:t>Die Abiturprüfung ist bestanden, wenn</a:t>
            </a:r>
          </a:p>
          <a:p>
            <a:r>
              <a:rPr lang="de-DE" sz="2400" dirty="0"/>
              <a:t>a</a:t>
            </a:r>
            <a:r>
              <a:rPr lang="de-DE" sz="2400" dirty="0" smtClean="0"/>
              <a:t>) in den Prüfungen mindestens 100 Punkte erzielt werden und</a:t>
            </a:r>
          </a:p>
          <a:p>
            <a:r>
              <a:rPr lang="de-DE" sz="2400" dirty="0"/>
              <a:t>b</a:t>
            </a:r>
            <a:r>
              <a:rPr lang="de-DE" sz="2400" dirty="0" smtClean="0"/>
              <a:t>) in mindestens einem </a:t>
            </a:r>
            <a:r>
              <a:rPr lang="de-DE" sz="2400" dirty="0" err="1" smtClean="0"/>
              <a:t>Leistungfach</a:t>
            </a:r>
            <a:r>
              <a:rPr lang="de-DE" sz="2400" dirty="0" smtClean="0"/>
              <a:t> und einem weiteren Fach jeweils mindestens 25 Punkte erzielt werden.</a:t>
            </a:r>
            <a:endParaRPr lang="de-DE" sz="2400" dirty="0"/>
          </a:p>
        </p:txBody>
      </p:sp>
      <p:sp>
        <p:nvSpPr>
          <p:cNvPr id="4" name="Foliennummernplatzhalter 3"/>
          <p:cNvSpPr>
            <a:spLocks noGrp="1"/>
          </p:cNvSpPr>
          <p:nvPr>
            <p:ph type="sldNum" sz="quarter" idx="12"/>
          </p:nvPr>
        </p:nvSpPr>
        <p:spPr/>
        <p:txBody>
          <a:bodyPr/>
          <a:lstStyle/>
          <a:p>
            <a:pPr>
              <a:defRPr/>
            </a:pPr>
            <a:fld id="{91C2422D-1A90-42F3-A2ED-391DAF25ED0F}" type="slidenum">
              <a:rPr lang="en-US" altLang="de-DE" smtClean="0"/>
              <a:pPr>
                <a:defRPr/>
              </a:pPr>
              <a:t>17</a:t>
            </a:fld>
            <a:endParaRPr lang="en-US" altLang="de-DE"/>
          </a:p>
        </p:txBody>
      </p:sp>
    </p:spTree>
    <p:extLst>
      <p:ext uri="{BB962C8B-B14F-4D97-AF65-F5344CB8AC3E}">
        <p14:creationId xmlns:p14="http://schemas.microsoft.com/office/powerpoint/2010/main" val="41531593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nummernplatzhalter 3"/>
          <p:cNvSpPr>
            <a:spLocks noGrp="1"/>
          </p:cNvSpPr>
          <p:nvPr>
            <p:ph type="sldNum" sz="quarter" idx="12"/>
          </p:nvPr>
        </p:nvSpPr>
        <p:spPr>
          <a:noFill/>
        </p:spPr>
        <p:txBody>
          <a:bodyPr/>
          <a:lstStyle>
            <a:lvl1pPr>
              <a:spcBef>
                <a:spcPct val="20000"/>
              </a:spcBef>
              <a:buClr>
                <a:schemeClr val="accent2"/>
              </a:buClr>
              <a:buFont typeface="Monotype Sorts" pitchFamily="2" charset="2"/>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pitchFamily="2" charset="2"/>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pitchFamily="2" charset="2"/>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50000"/>
              </a:spcBef>
              <a:buClrTx/>
              <a:buFontTx/>
              <a:buNone/>
            </a:pPr>
            <a:fld id="{F68B669A-34AC-41F0-BE80-734D67AA5F47}" type="slidenum">
              <a:rPr kumimoji="0" lang="en-US" altLang="de-DE" sz="1400" smtClean="0">
                <a:solidFill>
                  <a:schemeClr val="bg2"/>
                </a:solidFill>
                <a:latin typeface="Arial" panose="020B0604020202020204" pitchFamily="34" charset="0"/>
              </a:rPr>
              <a:pPr>
                <a:spcBef>
                  <a:spcPct val="50000"/>
                </a:spcBef>
                <a:buClrTx/>
                <a:buFontTx/>
                <a:buNone/>
              </a:pPr>
              <a:t>18</a:t>
            </a:fld>
            <a:endParaRPr kumimoji="0" lang="en-US" altLang="de-DE" sz="1400" smtClean="0">
              <a:solidFill>
                <a:schemeClr val="bg2"/>
              </a:solidFill>
              <a:latin typeface="Arial" panose="020B0604020202020204" pitchFamily="34" charset="0"/>
            </a:endParaRPr>
          </a:p>
        </p:txBody>
      </p:sp>
      <p:sp>
        <p:nvSpPr>
          <p:cNvPr id="305154" name="Text Box 2"/>
          <p:cNvSpPr txBox="1">
            <a:spLocks noChangeArrowheads="1"/>
          </p:cNvSpPr>
          <p:nvPr/>
        </p:nvSpPr>
        <p:spPr bwMode="auto">
          <a:xfrm>
            <a:off x="1295400" y="2500313"/>
            <a:ext cx="7067550" cy="1189037"/>
          </a:xfrm>
          <a:prstGeom prst="rect">
            <a:avLst/>
          </a:prstGeom>
          <a:noFill/>
          <a:ln>
            <a:noFill/>
          </a:ln>
          <a:effectLst/>
          <a:extLst>
            <a:ext uri="{909E8E84-426E-40DD-AFC4-6F175D3DCCD1}">
              <a14:hiddenFill xmlns:a14="http://schemas.microsoft.com/office/drawing/2010/main">
                <a:solidFill>
                  <a:srgbClr val="558EE3"/>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spcBef>
                <a:spcPct val="20000"/>
              </a:spcBef>
              <a:buClr>
                <a:schemeClr val="accent2"/>
              </a:buClr>
              <a:buFont typeface="Monotype Sorts" pitchFamily="2" charset="2"/>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pitchFamily="2" charset="2"/>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pitchFamily="2" charset="2"/>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lgn="ctr" eaLnBrk="1" hangingPunct="1">
              <a:spcBef>
                <a:spcPct val="50000"/>
              </a:spcBef>
              <a:buClrTx/>
              <a:buFontTx/>
              <a:buNone/>
            </a:pPr>
            <a:r>
              <a:rPr kumimoji="0" lang="de-DE" altLang="de-DE" sz="7200">
                <a:latin typeface="Copperplate Gothic Bold" panose="020E0705020206020404" pitchFamily="34" charset="0"/>
              </a:rPr>
              <a:t>Viel Erfolg!</a:t>
            </a: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mph" presetSubtype="0" fill="hold" nodeType="withEffect">
                                  <p:stCondLst>
                                    <p:cond delay="0"/>
                                  </p:stCondLst>
                                  <p:childTnLst>
                                    <p:animRot by="21600000">
                                      <p:cBhvr>
                                        <p:cTn id="6" dur="3000" fill="hold"/>
                                        <p:tgtEl>
                                          <p:spTgt spid="305154">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Foliennummernplatzhalter 5"/>
          <p:cNvSpPr>
            <a:spLocks noGrp="1"/>
          </p:cNvSpPr>
          <p:nvPr>
            <p:ph type="sldNum" sz="quarter" idx="12"/>
          </p:nvPr>
        </p:nvSpPr>
        <p:spPr>
          <a:noFill/>
        </p:spPr>
        <p:txBody>
          <a:bodyPr/>
          <a:lstStyle>
            <a:lvl1pPr>
              <a:spcBef>
                <a:spcPct val="20000"/>
              </a:spcBef>
              <a:buClr>
                <a:schemeClr val="accent2"/>
              </a:buClr>
              <a:buFont typeface="Monotype Sorts" pitchFamily="2" charset="2"/>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pitchFamily="2" charset="2"/>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pitchFamily="2" charset="2"/>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50000"/>
              </a:spcBef>
              <a:buClrTx/>
              <a:buFontTx/>
              <a:buNone/>
            </a:pPr>
            <a:fld id="{8A6C1924-5331-4AB0-8780-E85F709BC324}" type="slidenum">
              <a:rPr kumimoji="0" lang="en-US" altLang="de-DE" sz="1400" smtClean="0">
                <a:solidFill>
                  <a:schemeClr val="bg2"/>
                </a:solidFill>
                <a:latin typeface="Arial" panose="020B0604020202020204" pitchFamily="34" charset="0"/>
              </a:rPr>
              <a:pPr>
                <a:spcBef>
                  <a:spcPct val="50000"/>
                </a:spcBef>
                <a:buClrTx/>
                <a:buFontTx/>
                <a:buNone/>
              </a:pPr>
              <a:t>2</a:t>
            </a:fld>
            <a:endParaRPr kumimoji="0" lang="en-US" altLang="de-DE" sz="1400" smtClean="0">
              <a:solidFill>
                <a:schemeClr val="bg2"/>
              </a:solidFill>
              <a:latin typeface="Arial" panose="020B0604020202020204" pitchFamily="34" charset="0"/>
            </a:endParaRPr>
          </a:p>
        </p:txBody>
      </p:sp>
      <p:sp>
        <p:nvSpPr>
          <p:cNvPr id="6147" name="Rectangle 1026"/>
          <p:cNvSpPr>
            <a:spLocks noGrp="1" noChangeArrowheads="1"/>
          </p:cNvSpPr>
          <p:nvPr>
            <p:ph type="title"/>
          </p:nvPr>
        </p:nvSpPr>
        <p:spPr/>
        <p:txBody>
          <a:bodyPr/>
          <a:lstStyle/>
          <a:p>
            <a:r>
              <a:rPr lang="de-DE" altLang="de-DE" smtClean="0"/>
              <a:t>Ablauf</a:t>
            </a:r>
          </a:p>
        </p:txBody>
      </p:sp>
      <p:sp>
        <p:nvSpPr>
          <p:cNvPr id="257027" name="Rectangle 1027"/>
          <p:cNvSpPr>
            <a:spLocks noGrp="1" noChangeArrowheads="1"/>
          </p:cNvSpPr>
          <p:nvPr>
            <p:ph type="body" idx="1"/>
          </p:nvPr>
        </p:nvSpPr>
        <p:spPr>
          <a:xfrm>
            <a:off x="755576" y="1844824"/>
            <a:ext cx="7772400" cy="4114800"/>
          </a:xfrm>
        </p:spPr>
        <p:txBody>
          <a:bodyPr/>
          <a:lstStyle/>
          <a:p>
            <a:r>
              <a:rPr lang="de-DE" altLang="de-DE" dirty="0" smtClean="0"/>
              <a:t> Allgemeine Bestimmungen</a:t>
            </a:r>
          </a:p>
          <a:p>
            <a:r>
              <a:rPr lang="de-DE" altLang="de-DE" dirty="0" smtClean="0"/>
              <a:t> Bestimmungen für den Unterricht</a:t>
            </a:r>
          </a:p>
          <a:p>
            <a:r>
              <a:rPr lang="de-DE" altLang="de-DE" dirty="0" smtClean="0"/>
              <a:t> Zulassungsvoraussetzungen Abitur</a:t>
            </a:r>
          </a:p>
          <a:p>
            <a:r>
              <a:rPr lang="de-DE" altLang="de-DE" dirty="0"/>
              <a:t> </a:t>
            </a:r>
            <a:r>
              <a:rPr lang="de-DE" altLang="de-DE" dirty="0" smtClean="0"/>
              <a:t>Alternative Abschlüsse</a:t>
            </a:r>
          </a:p>
          <a:p>
            <a:r>
              <a:rPr lang="de-DE" altLang="de-DE" dirty="0" smtClean="0"/>
              <a:t> Zusammenstellung der Prüfungsfächer</a:t>
            </a:r>
          </a:p>
          <a:p>
            <a:r>
              <a:rPr lang="de-DE" altLang="de-DE" dirty="0" smtClean="0"/>
              <a:t> Bestehen der Abiturprüfung</a:t>
            </a:r>
          </a:p>
          <a:p>
            <a:pPr>
              <a:lnSpc>
                <a:spcPct val="190000"/>
              </a:lnSpc>
              <a:buFont typeface="Monotype Sorts" pitchFamily="2" charset="2"/>
              <a:buNone/>
            </a:pPr>
            <a:endParaRPr lang="de-DE" altLang="de-DE" dirty="0" smtClean="0"/>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7027">
                                            <p:txEl>
                                              <p:pRg st="0" end="0"/>
                                            </p:txEl>
                                          </p:spTgt>
                                        </p:tgtEl>
                                        <p:attrNameLst>
                                          <p:attrName>style.visibility</p:attrName>
                                        </p:attrNameLst>
                                      </p:cBhvr>
                                      <p:to>
                                        <p:strVal val="visible"/>
                                      </p:to>
                                    </p:set>
                                    <p:anim calcmode="lin" valueType="num">
                                      <p:cBhvr additive="base">
                                        <p:cTn id="7" dur="500" fill="hold"/>
                                        <p:tgtEl>
                                          <p:spTgt spid="2570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570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57027">
                                            <p:txEl>
                                              <p:pRg st="1" end="1"/>
                                            </p:txEl>
                                          </p:spTgt>
                                        </p:tgtEl>
                                        <p:attrNameLst>
                                          <p:attrName>style.visibility</p:attrName>
                                        </p:attrNameLst>
                                      </p:cBhvr>
                                      <p:to>
                                        <p:strVal val="visible"/>
                                      </p:to>
                                    </p:set>
                                    <p:anim calcmode="lin" valueType="num">
                                      <p:cBhvr additive="base">
                                        <p:cTn id="13" dur="500" fill="hold"/>
                                        <p:tgtEl>
                                          <p:spTgt spid="2570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570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57027">
                                            <p:txEl>
                                              <p:pRg st="2" end="2"/>
                                            </p:txEl>
                                          </p:spTgt>
                                        </p:tgtEl>
                                        <p:attrNameLst>
                                          <p:attrName>style.visibility</p:attrName>
                                        </p:attrNameLst>
                                      </p:cBhvr>
                                      <p:to>
                                        <p:strVal val="visible"/>
                                      </p:to>
                                    </p:set>
                                    <p:anim calcmode="lin" valueType="num">
                                      <p:cBhvr additive="base">
                                        <p:cTn id="19" dur="500" fill="hold"/>
                                        <p:tgtEl>
                                          <p:spTgt spid="25702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5702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57027">
                                            <p:txEl>
                                              <p:pRg st="3" end="3"/>
                                            </p:txEl>
                                          </p:spTgt>
                                        </p:tgtEl>
                                        <p:attrNameLst>
                                          <p:attrName>style.visibility</p:attrName>
                                        </p:attrNameLst>
                                      </p:cBhvr>
                                      <p:to>
                                        <p:strVal val="visible"/>
                                      </p:to>
                                    </p:set>
                                    <p:anim calcmode="lin" valueType="num">
                                      <p:cBhvr additive="base">
                                        <p:cTn id="25" dur="500" fill="hold"/>
                                        <p:tgtEl>
                                          <p:spTgt spid="25702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5702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57027">
                                            <p:txEl>
                                              <p:pRg st="4" end="4"/>
                                            </p:txEl>
                                          </p:spTgt>
                                        </p:tgtEl>
                                        <p:attrNameLst>
                                          <p:attrName>style.visibility</p:attrName>
                                        </p:attrNameLst>
                                      </p:cBhvr>
                                      <p:to>
                                        <p:strVal val="visible"/>
                                      </p:to>
                                    </p:set>
                                    <p:anim calcmode="lin" valueType="num">
                                      <p:cBhvr additive="base">
                                        <p:cTn id="31" dur="500" fill="hold"/>
                                        <p:tgtEl>
                                          <p:spTgt spid="25702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5702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57027">
                                            <p:txEl>
                                              <p:pRg st="5" end="5"/>
                                            </p:txEl>
                                          </p:spTgt>
                                        </p:tgtEl>
                                        <p:attrNameLst>
                                          <p:attrName>style.visibility</p:attrName>
                                        </p:attrNameLst>
                                      </p:cBhvr>
                                      <p:to>
                                        <p:strVal val="visible"/>
                                      </p:to>
                                    </p:set>
                                    <p:anim calcmode="lin" valueType="num">
                                      <p:cBhvr additive="base">
                                        <p:cTn id="37" dur="500" fill="hold"/>
                                        <p:tgtEl>
                                          <p:spTgt spid="25702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5702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257027">
                                            <p:txEl>
                                              <p:charRg st="23" end="23"/>
                                            </p:txEl>
                                          </p:spTgt>
                                        </p:tgtEl>
                                        <p:attrNameLst>
                                          <p:attrName>style.visibility</p:attrName>
                                        </p:attrNameLst>
                                      </p:cBhvr>
                                      <p:to>
                                        <p:strVal val="visible"/>
                                      </p:to>
                                    </p:set>
                                    <p:anim calcmode="lin" valueType="num">
                                      <p:cBhvr additive="base">
                                        <p:cTn id="43" dur="500" fill="hold"/>
                                        <p:tgtEl>
                                          <p:spTgt spid="257027">
                                            <p:txEl>
                                              <p:charRg st="23" end="2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57027">
                                            <p:txEl>
                                              <p:charRg st="23" end="2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027"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Allgemeine Bestimmungen</a:t>
            </a:r>
            <a:endParaRPr lang="de-DE" dirty="0"/>
          </a:p>
        </p:txBody>
      </p:sp>
      <p:sp>
        <p:nvSpPr>
          <p:cNvPr id="3" name="Inhaltsplatzhalter 2"/>
          <p:cNvSpPr>
            <a:spLocks noGrp="1"/>
          </p:cNvSpPr>
          <p:nvPr>
            <p:ph idx="1"/>
          </p:nvPr>
        </p:nvSpPr>
        <p:spPr/>
        <p:txBody>
          <a:bodyPr/>
          <a:lstStyle/>
          <a:p>
            <a:r>
              <a:rPr lang="de-DE" sz="2400" dirty="0" smtClean="0"/>
              <a:t>Die </a:t>
            </a:r>
            <a:r>
              <a:rPr lang="de-DE" sz="2400" dirty="0" err="1" smtClean="0"/>
              <a:t>SchülerInnen</a:t>
            </a:r>
            <a:r>
              <a:rPr lang="de-DE" sz="2400" dirty="0" smtClean="0"/>
              <a:t> sind verpflichtet, sich über die verbindlichen Wahlpflicht- und Kursbelegungen, die Voraussetzungen für die Zulassung für und für das Bestehen der Abiturprüfung zu informieren.</a:t>
            </a:r>
          </a:p>
          <a:p>
            <a:r>
              <a:rPr lang="de-DE" sz="2400" dirty="0" smtClean="0"/>
              <a:t>Die Verweildauer in der </a:t>
            </a:r>
            <a:r>
              <a:rPr lang="de-DE" sz="2400" dirty="0" err="1" smtClean="0"/>
              <a:t>GyO</a:t>
            </a:r>
            <a:r>
              <a:rPr lang="de-DE" sz="2400" dirty="0" smtClean="0"/>
              <a:t> beträgt höchstens vier Jahre. Bei einer Wiederholung der nicht bestandenen Abiturprüfung verlängert sich die Verweildauer um ein Jahr.</a:t>
            </a:r>
          </a:p>
          <a:p>
            <a:r>
              <a:rPr lang="de-DE" sz="2400" dirty="0"/>
              <a:t>Werden Halbjahre der Qualifikationsphase wiederholt, so zählen stets die in der Wiederholung belegten Kurse für Belegung und Einbringung.</a:t>
            </a:r>
          </a:p>
          <a:p>
            <a:endParaRPr lang="de-DE" sz="2400" dirty="0" smtClean="0"/>
          </a:p>
          <a:p>
            <a:endParaRPr lang="de-DE" sz="2400" dirty="0"/>
          </a:p>
        </p:txBody>
      </p:sp>
      <p:sp>
        <p:nvSpPr>
          <p:cNvPr id="4" name="Foliennummernplatzhalter 3"/>
          <p:cNvSpPr>
            <a:spLocks noGrp="1"/>
          </p:cNvSpPr>
          <p:nvPr>
            <p:ph type="sldNum" sz="quarter" idx="12"/>
          </p:nvPr>
        </p:nvSpPr>
        <p:spPr/>
        <p:txBody>
          <a:bodyPr/>
          <a:lstStyle/>
          <a:p>
            <a:pPr>
              <a:defRPr/>
            </a:pPr>
            <a:fld id="{91C2422D-1A90-42F3-A2ED-391DAF25ED0F}" type="slidenum">
              <a:rPr lang="en-US" altLang="de-DE" smtClean="0"/>
              <a:pPr>
                <a:defRPr/>
              </a:pPr>
              <a:t>3</a:t>
            </a:fld>
            <a:endParaRPr lang="en-US" altLang="de-DE"/>
          </a:p>
        </p:txBody>
      </p:sp>
    </p:spTree>
    <p:extLst>
      <p:ext uri="{BB962C8B-B14F-4D97-AF65-F5344CB8AC3E}">
        <p14:creationId xmlns:p14="http://schemas.microsoft.com/office/powerpoint/2010/main" val="658206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06400" y="228600"/>
            <a:ext cx="7772400" cy="896144"/>
          </a:xfrm>
        </p:spPr>
        <p:txBody>
          <a:bodyPr/>
          <a:lstStyle/>
          <a:p>
            <a:r>
              <a:rPr lang="de-DE" sz="3200" dirty="0" smtClean="0"/>
              <a:t>Bestimmungen für den Unterricht</a:t>
            </a:r>
            <a:endParaRPr lang="de-DE" sz="3200" dirty="0"/>
          </a:p>
        </p:txBody>
      </p:sp>
      <p:sp>
        <p:nvSpPr>
          <p:cNvPr id="3" name="Inhaltsplatzhalter 2"/>
          <p:cNvSpPr>
            <a:spLocks noGrp="1"/>
          </p:cNvSpPr>
          <p:nvPr>
            <p:ph idx="1"/>
          </p:nvPr>
        </p:nvSpPr>
        <p:spPr>
          <a:xfrm>
            <a:off x="457200" y="1626853"/>
            <a:ext cx="8178800" cy="4171950"/>
          </a:xfrm>
        </p:spPr>
        <p:txBody>
          <a:bodyPr/>
          <a:lstStyle/>
          <a:p>
            <a:r>
              <a:rPr lang="de-DE" sz="2400" dirty="0"/>
              <a:t>Allgemeine Belegungsverpflichtungen:</a:t>
            </a:r>
          </a:p>
          <a:p>
            <a:pPr marL="0" indent="0">
              <a:buNone/>
            </a:pPr>
            <a:r>
              <a:rPr lang="de-DE" sz="2400" dirty="0"/>
              <a:t>Folgende Fächer müssen durchgängig belegt werden: </a:t>
            </a:r>
            <a:r>
              <a:rPr lang="de-DE" sz="2400" dirty="0" smtClean="0"/>
              <a:t>Deutsch, </a:t>
            </a:r>
            <a:r>
              <a:rPr lang="de-DE" sz="2400" dirty="0"/>
              <a:t>eine fortgesetzte Fremdsprache, Mathematik, eine Naturwissenschaft, ein Fach im gesellschaftswissen-</a:t>
            </a:r>
            <a:r>
              <a:rPr lang="de-DE" sz="2400" dirty="0" err="1"/>
              <a:t>schaftlichen</a:t>
            </a:r>
            <a:r>
              <a:rPr lang="de-DE" sz="2400" dirty="0"/>
              <a:t> Aufgabenfeld, Sport</a:t>
            </a:r>
          </a:p>
          <a:p>
            <a:r>
              <a:rPr lang="de-DE" sz="2400" dirty="0" smtClean="0"/>
              <a:t>Fremdsprache: Wer in der Mittelstufe keinen vier Jahre durchgehenden Unterricht in einer zweiten Fremd-sprache hatte, muss in der </a:t>
            </a:r>
            <a:r>
              <a:rPr lang="de-DE" sz="2400" dirty="0" err="1" smtClean="0"/>
              <a:t>GyO</a:t>
            </a:r>
            <a:r>
              <a:rPr lang="de-DE" sz="2400" dirty="0" smtClean="0"/>
              <a:t> eine zweite Fremdsprache mit 4 Stunden pro Woche durchgehend belegen.</a:t>
            </a:r>
          </a:p>
          <a:p>
            <a:r>
              <a:rPr lang="de-DE" sz="2400" dirty="0" smtClean="0"/>
              <a:t>Wer in der Mittelstufe kein Englisch hatte, muss Englisch in der E-Phase neu anfangen.</a:t>
            </a:r>
          </a:p>
          <a:p>
            <a:pPr marL="0" indent="0">
              <a:buNone/>
            </a:pPr>
            <a:endParaRPr lang="de-DE" sz="2400" dirty="0"/>
          </a:p>
          <a:p>
            <a:pPr marL="0" indent="0">
              <a:buNone/>
            </a:pPr>
            <a:endParaRPr lang="de-DE" sz="2400" dirty="0"/>
          </a:p>
        </p:txBody>
      </p:sp>
      <p:sp>
        <p:nvSpPr>
          <p:cNvPr id="4" name="Foliennummernplatzhalter 3"/>
          <p:cNvSpPr>
            <a:spLocks noGrp="1"/>
          </p:cNvSpPr>
          <p:nvPr>
            <p:ph type="sldNum" sz="quarter" idx="12"/>
          </p:nvPr>
        </p:nvSpPr>
        <p:spPr/>
        <p:txBody>
          <a:bodyPr/>
          <a:lstStyle/>
          <a:p>
            <a:pPr>
              <a:defRPr/>
            </a:pPr>
            <a:fld id="{91C2422D-1A90-42F3-A2ED-391DAF25ED0F}" type="slidenum">
              <a:rPr lang="en-US" altLang="de-DE" smtClean="0"/>
              <a:pPr>
                <a:defRPr/>
              </a:pPr>
              <a:t>4</a:t>
            </a:fld>
            <a:endParaRPr lang="en-US" altLang="de-DE"/>
          </a:p>
        </p:txBody>
      </p:sp>
    </p:spTree>
    <p:extLst>
      <p:ext uri="{BB962C8B-B14F-4D97-AF65-F5344CB8AC3E}">
        <p14:creationId xmlns:p14="http://schemas.microsoft.com/office/powerpoint/2010/main" val="1085555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liennummernplatzhalter 3"/>
          <p:cNvSpPr>
            <a:spLocks noGrp="1"/>
          </p:cNvSpPr>
          <p:nvPr>
            <p:ph type="sldNum" sz="quarter" idx="12"/>
          </p:nvPr>
        </p:nvSpPr>
        <p:spPr>
          <a:noFill/>
        </p:spPr>
        <p:txBody>
          <a:bodyPr/>
          <a:lstStyle>
            <a:lvl1pPr>
              <a:spcBef>
                <a:spcPct val="20000"/>
              </a:spcBef>
              <a:buClr>
                <a:schemeClr val="accent2"/>
              </a:buClr>
              <a:buFont typeface="Monotype Sorts" pitchFamily="2" charset="2"/>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pitchFamily="2" charset="2"/>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pitchFamily="2" charset="2"/>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50000"/>
              </a:spcBef>
              <a:buClrTx/>
              <a:buFontTx/>
              <a:buNone/>
            </a:pPr>
            <a:fld id="{D10DFE15-D27B-4736-8524-4DECF6D58F36}" type="slidenum">
              <a:rPr kumimoji="0" lang="en-US" altLang="de-DE" sz="1400" smtClean="0">
                <a:solidFill>
                  <a:schemeClr val="bg2"/>
                </a:solidFill>
                <a:latin typeface="Arial" panose="020B0604020202020204" pitchFamily="34" charset="0"/>
              </a:rPr>
              <a:pPr>
                <a:spcBef>
                  <a:spcPct val="50000"/>
                </a:spcBef>
                <a:buClrTx/>
                <a:buFontTx/>
                <a:buNone/>
              </a:pPr>
              <a:t>5</a:t>
            </a:fld>
            <a:endParaRPr kumimoji="0" lang="en-US" altLang="de-DE" sz="1400" smtClean="0">
              <a:solidFill>
                <a:schemeClr val="bg2"/>
              </a:solidFill>
              <a:latin typeface="Arial" panose="020B0604020202020204" pitchFamily="34" charset="0"/>
            </a:endParaRPr>
          </a:p>
        </p:txBody>
      </p:sp>
      <p:sp>
        <p:nvSpPr>
          <p:cNvPr id="11267" name="Text Box 2"/>
          <p:cNvSpPr txBox="1">
            <a:spLocks noChangeArrowheads="1"/>
          </p:cNvSpPr>
          <p:nvPr/>
        </p:nvSpPr>
        <p:spPr bwMode="auto">
          <a:xfrm>
            <a:off x="1295400" y="1447800"/>
            <a:ext cx="7067550" cy="3292475"/>
          </a:xfrm>
          <a:prstGeom prst="rect">
            <a:avLst/>
          </a:prstGeom>
          <a:noFill/>
          <a:ln>
            <a:noFill/>
          </a:ln>
          <a:effectLst/>
          <a:extLst>
            <a:ext uri="{909E8E84-426E-40DD-AFC4-6F175D3DCCD1}">
              <a14:hiddenFill xmlns:a14="http://schemas.microsoft.com/office/drawing/2010/main">
                <a:solidFill>
                  <a:srgbClr val="558EE3"/>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a:spcBef>
                <a:spcPct val="20000"/>
              </a:spcBef>
              <a:buClr>
                <a:schemeClr val="accent2"/>
              </a:buClr>
              <a:buFont typeface="Monotype Sorts" pitchFamily="2" charset="2"/>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pitchFamily="2" charset="2"/>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pitchFamily="2" charset="2"/>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lgn="ctr" eaLnBrk="1" hangingPunct="1">
              <a:spcBef>
                <a:spcPct val="50000"/>
              </a:spcBef>
              <a:buClrTx/>
              <a:buFontTx/>
              <a:buNone/>
            </a:pPr>
            <a:r>
              <a:rPr kumimoji="0" lang="de-DE" altLang="de-DE" sz="6000">
                <a:latin typeface="Arial" panose="020B0604020202020204" pitchFamily="34" charset="0"/>
              </a:rPr>
              <a:t>Zulassungs-voraussetzungen </a:t>
            </a:r>
          </a:p>
          <a:p>
            <a:pPr algn="ctr" eaLnBrk="1" hangingPunct="1">
              <a:spcBef>
                <a:spcPct val="50000"/>
              </a:spcBef>
              <a:buClrTx/>
              <a:buFontTx/>
              <a:buNone/>
            </a:pPr>
            <a:r>
              <a:rPr kumimoji="0" lang="de-DE" altLang="de-DE" sz="6000">
                <a:latin typeface="Arial" panose="020B0604020202020204" pitchFamily="34" charset="0"/>
              </a:rPr>
              <a:t>für das Abitur</a:t>
            </a:r>
            <a:endParaRPr kumimoji="0" lang="de-DE" altLang="de-DE" sz="4000">
              <a:latin typeface="Arial" panose="020B0604020202020204" pitchFamily="34" charset="0"/>
            </a:endParaRPr>
          </a:p>
        </p:txBody>
      </p:sp>
    </p:spTree>
  </p:cSld>
  <p:clrMapOvr>
    <a:masterClrMapping/>
  </p:clrMapOvr>
  <p:transition>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liennummernplatzhalter 5"/>
          <p:cNvSpPr>
            <a:spLocks noGrp="1"/>
          </p:cNvSpPr>
          <p:nvPr>
            <p:ph type="sldNum" sz="quarter" idx="12"/>
          </p:nvPr>
        </p:nvSpPr>
        <p:spPr>
          <a:noFill/>
        </p:spPr>
        <p:txBody>
          <a:bodyPr/>
          <a:lstStyle>
            <a:lvl1pPr>
              <a:spcBef>
                <a:spcPct val="20000"/>
              </a:spcBef>
              <a:buClr>
                <a:schemeClr val="accent2"/>
              </a:buClr>
              <a:buFont typeface="Monotype Sorts" pitchFamily="2" charset="2"/>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pitchFamily="2" charset="2"/>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pitchFamily="2" charset="2"/>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50000"/>
              </a:spcBef>
              <a:buClrTx/>
              <a:buFontTx/>
              <a:buNone/>
            </a:pPr>
            <a:fld id="{8F526146-83BB-404A-B210-ABEBAF31187E}" type="slidenum">
              <a:rPr kumimoji="0" lang="en-US" altLang="de-DE" sz="1400" smtClean="0">
                <a:solidFill>
                  <a:schemeClr val="bg2"/>
                </a:solidFill>
                <a:latin typeface="Arial" panose="020B0604020202020204" pitchFamily="34" charset="0"/>
              </a:rPr>
              <a:pPr>
                <a:spcBef>
                  <a:spcPct val="50000"/>
                </a:spcBef>
                <a:buClrTx/>
                <a:buFontTx/>
                <a:buNone/>
              </a:pPr>
              <a:t>6</a:t>
            </a:fld>
            <a:endParaRPr kumimoji="0" lang="en-US" altLang="de-DE" sz="1400" smtClean="0">
              <a:solidFill>
                <a:schemeClr val="bg2"/>
              </a:solidFill>
              <a:latin typeface="Arial" panose="020B0604020202020204" pitchFamily="34" charset="0"/>
            </a:endParaRPr>
          </a:p>
        </p:txBody>
      </p:sp>
      <p:sp>
        <p:nvSpPr>
          <p:cNvPr id="12291" name="Rectangle 2"/>
          <p:cNvSpPr>
            <a:spLocks noGrp="1" noChangeArrowheads="1"/>
          </p:cNvSpPr>
          <p:nvPr>
            <p:ph type="title"/>
          </p:nvPr>
        </p:nvSpPr>
        <p:spPr>
          <a:xfrm>
            <a:off x="684213" y="549275"/>
            <a:ext cx="7772400" cy="1143000"/>
          </a:xfrm>
        </p:spPr>
        <p:txBody>
          <a:bodyPr/>
          <a:lstStyle/>
          <a:p>
            <a:r>
              <a:rPr lang="de-DE" altLang="de-DE" b="1" smtClean="0">
                <a:solidFill>
                  <a:schemeClr val="tx1"/>
                </a:solidFill>
                <a:latin typeface="Arial" panose="020B0604020202020204" pitchFamily="34" charset="0"/>
              </a:rPr>
              <a:t>GyO-Aufgabenfelder und Fächer</a:t>
            </a:r>
            <a:endParaRPr lang="de-DE" altLang="de-DE" smtClean="0">
              <a:solidFill>
                <a:schemeClr val="tx1"/>
              </a:solidFill>
              <a:latin typeface="Arial" panose="020B0604020202020204" pitchFamily="34" charset="0"/>
            </a:endParaRPr>
          </a:p>
        </p:txBody>
      </p:sp>
      <p:sp>
        <p:nvSpPr>
          <p:cNvPr id="12292" name="Rectangle 3"/>
          <p:cNvSpPr>
            <a:spLocks noGrp="1" noChangeArrowheads="1"/>
          </p:cNvSpPr>
          <p:nvPr>
            <p:ph type="body" idx="1"/>
          </p:nvPr>
        </p:nvSpPr>
        <p:spPr/>
        <p:txBody>
          <a:bodyPr/>
          <a:lstStyle/>
          <a:p>
            <a:pPr>
              <a:spcBef>
                <a:spcPts val="600"/>
              </a:spcBef>
              <a:buFont typeface="Monotype Sorts" pitchFamily="2" charset="2"/>
              <a:buNone/>
            </a:pPr>
            <a:r>
              <a:rPr lang="de-DE" altLang="de-DE" sz="2000" smtClean="0">
                <a:latin typeface="Arial" panose="020B0604020202020204" pitchFamily="34" charset="0"/>
              </a:rPr>
              <a:t>Die Unterrichtsfächer, außer Sport, sind in drei Aufgabenfelder sortiert:</a:t>
            </a:r>
          </a:p>
          <a:p>
            <a:pPr>
              <a:spcBef>
                <a:spcPts val="600"/>
              </a:spcBef>
            </a:pPr>
            <a:r>
              <a:rPr lang="de-DE" altLang="de-DE" sz="2000" u="sng" smtClean="0">
                <a:latin typeface="Arial" panose="020B0604020202020204" pitchFamily="34" charset="0"/>
              </a:rPr>
              <a:t>Aufgabenfeld I</a:t>
            </a:r>
            <a:r>
              <a:rPr lang="de-DE" altLang="de-DE" sz="2000" smtClean="0">
                <a:latin typeface="Arial" panose="020B0604020202020204" pitchFamily="34" charset="0"/>
              </a:rPr>
              <a:t> (sprachlich-literarisch-künstlerisches Aufgabenfeld) umfasst Deutsch, Fremdsprachen*, Musik, Kunst, Darstellendes Spiel.</a:t>
            </a:r>
          </a:p>
          <a:p>
            <a:pPr>
              <a:spcBef>
                <a:spcPts val="600"/>
              </a:spcBef>
            </a:pPr>
            <a:r>
              <a:rPr lang="de-DE" altLang="de-DE" sz="2000" u="sng" smtClean="0">
                <a:latin typeface="Arial" panose="020B0604020202020204" pitchFamily="34" charset="0"/>
              </a:rPr>
              <a:t>Aufgabenfeld II</a:t>
            </a:r>
            <a:r>
              <a:rPr lang="de-DE" altLang="de-DE" sz="2000" smtClean="0">
                <a:latin typeface="Arial" panose="020B0604020202020204" pitchFamily="34" charset="0"/>
              </a:rPr>
              <a:t> (gesellschaftswissenschaftliches Aufgabenfeld) umfasst Geographie, Geschichte, Pädagogik, Philosophie, Politik, Psychologie, Rechtskunde, Religionskunde, Soziologie, Wirtschaftslehre/Volkswirtschaftslehre.</a:t>
            </a:r>
          </a:p>
          <a:p>
            <a:r>
              <a:rPr lang="de-DE" altLang="de-DE" sz="2000" u="sng" smtClean="0">
                <a:latin typeface="Arial" panose="020B0604020202020204" pitchFamily="34" charset="0"/>
              </a:rPr>
              <a:t>Aufgabenfeld III</a:t>
            </a:r>
            <a:r>
              <a:rPr lang="de-DE" altLang="de-DE" sz="2000" smtClean="0">
                <a:latin typeface="Arial" panose="020B0604020202020204" pitchFamily="34" charset="0"/>
              </a:rPr>
              <a:t> (mathematisch-naturwissenschaftlich-technisches Aufgabenfeld) umfasst Mathematik, Naturwissenschaften (Physik, Chemie, Biologie), Ernährungslehre, Informatik, Bautechnik.</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Foliennummernplatzhalter 3"/>
          <p:cNvSpPr>
            <a:spLocks noGrp="1"/>
          </p:cNvSpPr>
          <p:nvPr>
            <p:ph type="sldNum" sz="quarter" idx="12"/>
          </p:nvPr>
        </p:nvSpPr>
        <p:spPr>
          <a:noFill/>
        </p:spPr>
        <p:txBody>
          <a:bodyPr/>
          <a:lstStyle>
            <a:lvl1pPr>
              <a:spcBef>
                <a:spcPct val="20000"/>
              </a:spcBef>
              <a:buClr>
                <a:schemeClr val="accent2"/>
              </a:buClr>
              <a:buFont typeface="Monotype Sorts" pitchFamily="2" charset="2"/>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pitchFamily="2" charset="2"/>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pitchFamily="2" charset="2"/>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50000"/>
              </a:spcBef>
              <a:buClrTx/>
              <a:buFontTx/>
              <a:buNone/>
            </a:pPr>
            <a:fld id="{686929F6-AA20-492D-BC38-153CC7BF90EE}" type="slidenum">
              <a:rPr kumimoji="0" lang="en-US" altLang="de-DE" sz="1400" smtClean="0">
                <a:solidFill>
                  <a:schemeClr val="bg2"/>
                </a:solidFill>
                <a:latin typeface="Arial" panose="020B0604020202020204" pitchFamily="34" charset="0"/>
              </a:rPr>
              <a:pPr>
                <a:spcBef>
                  <a:spcPct val="50000"/>
                </a:spcBef>
                <a:buClrTx/>
                <a:buFontTx/>
                <a:buNone/>
              </a:pPr>
              <a:t>7</a:t>
            </a:fld>
            <a:endParaRPr kumimoji="0" lang="en-US" altLang="de-DE" sz="1400" smtClean="0">
              <a:solidFill>
                <a:schemeClr val="bg2"/>
              </a:solidFill>
              <a:latin typeface="Arial" panose="020B0604020202020204" pitchFamily="34" charset="0"/>
            </a:endParaRPr>
          </a:p>
        </p:txBody>
      </p:sp>
      <p:graphicFrame>
        <p:nvGraphicFramePr>
          <p:cNvPr id="13315" name="Object 2"/>
          <p:cNvGraphicFramePr>
            <a:graphicFrameLocks noChangeAspect="1"/>
          </p:cNvGraphicFramePr>
          <p:nvPr/>
        </p:nvGraphicFramePr>
        <p:xfrm>
          <a:off x="1065213" y="835025"/>
          <a:ext cx="7164387" cy="5689600"/>
        </p:xfrm>
        <a:graphic>
          <a:graphicData uri="http://schemas.openxmlformats.org/presentationml/2006/ole">
            <mc:AlternateContent xmlns:mc="http://schemas.openxmlformats.org/markup-compatibility/2006">
              <mc:Choice xmlns:v="urn:schemas-microsoft-com:vml" Requires="v">
                <p:oleObj spid="_x0000_s13347" name="Dokument" r:id="rId3" imgW="3472698" imgH="2771012" progId="Word.Document.8">
                  <p:embed/>
                </p:oleObj>
              </mc:Choice>
              <mc:Fallback>
                <p:oleObj name="Dokument" r:id="rId3" imgW="3472698" imgH="2771012" progId="Word.Document.8">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5213" y="835025"/>
                        <a:ext cx="7164387" cy="5689600"/>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cov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liennummernplatzhalter 3"/>
          <p:cNvSpPr>
            <a:spLocks noGrp="1"/>
          </p:cNvSpPr>
          <p:nvPr>
            <p:ph type="sldNum" sz="quarter" idx="12"/>
          </p:nvPr>
        </p:nvSpPr>
        <p:spPr>
          <a:noFill/>
        </p:spPr>
        <p:txBody>
          <a:bodyPr/>
          <a:lstStyle>
            <a:lvl1pPr>
              <a:spcBef>
                <a:spcPct val="20000"/>
              </a:spcBef>
              <a:buClr>
                <a:schemeClr val="accent2"/>
              </a:buClr>
              <a:buFont typeface="Monotype Sorts" pitchFamily="2" charset="2"/>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pitchFamily="2" charset="2"/>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pitchFamily="2" charset="2"/>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50000"/>
              </a:spcBef>
              <a:buClrTx/>
              <a:buFontTx/>
              <a:buNone/>
            </a:pPr>
            <a:fld id="{9F2B3A78-50EC-4C19-9272-B4EA435F0C6B}" type="slidenum">
              <a:rPr kumimoji="0" lang="en-US" altLang="de-DE" sz="1400" smtClean="0">
                <a:solidFill>
                  <a:schemeClr val="bg2"/>
                </a:solidFill>
                <a:latin typeface="Arial" panose="020B0604020202020204" pitchFamily="34" charset="0"/>
              </a:rPr>
              <a:pPr>
                <a:spcBef>
                  <a:spcPct val="50000"/>
                </a:spcBef>
                <a:buClrTx/>
                <a:buFontTx/>
                <a:buNone/>
              </a:pPr>
              <a:t>8</a:t>
            </a:fld>
            <a:endParaRPr kumimoji="0" lang="en-US" altLang="de-DE" sz="1400" smtClean="0">
              <a:solidFill>
                <a:schemeClr val="bg2"/>
              </a:solidFill>
              <a:latin typeface="Arial" panose="020B0604020202020204" pitchFamily="34" charset="0"/>
            </a:endParaRPr>
          </a:p>
        </p:txBody>
      </p:sp>
      <p:graphicFrame>
        <p:nvGraphicFramePr>
          <p:cNvPr id="14339" name="Object 2"/>
          <p:cNvGraphicFramePr>
            <a:graphicFrameLocks noChangeAspect="1"/>
          </p:cNvGraphicFramePr>
          <p:nvPr>
            <p:extLst>
              <p:ext uri="{D42A27DB-BD31-4B8C-83A1-F6EECF244321}">
                <p14:modId xmlns:p14="http://schemas.microsoft.com/office/powerpoint/2010/main" val="1749802919"/>
              </p:ext>
            </p:extLst>
          </p:nvPr>
        </p:nvGraphicFramePr>
        <p:xfrm>
          <a:off x="762000" y="990600"/>
          <a:ext cx="8020050" cy="5743575"/>
        </p:xfrm>
        <a:graphic>
          <a:graphicData uri="http://schemas.openxmlformats.org/presentationml/2006/ole">
            <mc:AlternateContent xmlns:mc="http://schemas.openxmlformats.org/markup-compatibility/2006">
              <mc:Choice xmlns:v="urn:schemas-microsoft-com:vml" Requires="v">
                <p:oleObj spid="_x0000_s14371" name="Document" r:id="rId4" imgW="8040440" imgH="5770268" progId="Word.Document.8">
                  <p:embed/>
                </p:oleObj>
              </mc:Choice>
              <mc:Fallback>
                <p:oleObj name="Document" r:id="rId4" imgW="8040440" imgH="5770268" progId="Word.Document.8">
                  <p:embed/>
                  <p:pic>
                    <p:nvPicPr>
                      <p:cNvPr id="0" name="Object 2"/>
                      <p:cNvPicPr>
                        <a:picLocks noChangeAspect="1" noChangeArrowheads="1"/>
                      </p:cNvPicPr>
                      <p:nvPr/>
                    </p:nvPicPr>
                    <p:blipFill>
                      <a:blip r:embed="rId5"/>
                      <a:srcRect/>
                      <a:stretch>
                        <a:fillRect/>
                      </a:stretch>
                    </p:blipFill>
                    <p:spPr bwMode="auto">
                      <a:xfrm>
                        <a:off x="762000" y="990600"/>
                        <a:ext cx="8020050" cy="5743575"/>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liennummernplatzhalter 3"/>
          <p:cNvSpPr>
            <a:spLocks noGrp="1"/>
          </p:cNvSpPr>
          <p:nvPr>
            <p:ph type="sldNum" sz="quarter" idx="12"/>
          </p:nvPr>
        </p:nvSpPr>
        <p:spPr>
          <a:noFill/>
        </p:spPr>
        <p:txBody>
          <a:bodyPr/>
          <a:lstStyle>
            <a:lvl1pPr>
              <a:spcBef>
                <a:spcPct val="20000"/>
              </a:spcBef>
              <a:buClr>
                <a:schemeClr val="accent2"/>
              </a:buClr>
              <a:buFont typeface="Monotype Sorts" pitchFamily="2" charset="2"/>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pitchFamily="2" charset="2"/>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pitchFamily="2" charset="2"/>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50000"/>
              </a:spcBef>
              <a:buClrTx/>
              <a:buFontTx/>
              <a:buNone/>
            </a:pPr>
            <a:fld id="{322A22F7-A857-485C-B826-0A0ED4D578DA}" type="slidenum">
              <a:rPr kumimoji="0" lang="en-US" altLang="de-DE" sz="1400" smtClean="0">
                <a:solidFill>
                  <a:schemeClr val="bg2"/>
                </a:solidFill>
                <a:latin typeface="Arial" panose="020B0604020202020204" pitchFamily="34" charset="0"/>
              </a:rPr>
              <a:pPr>
                <a:spcBef>
                  <a:spcPct val="50000"/>
                </a:spcBef>
                <a:buClrTx/>
                <a:buFontTx/>
                <a:buNone/>
              </a:pPr>
              <a:t>9</a:t>
            </a:fld>
            <a:endParaRPr kumimoji="0" lang="en-US" altLang="de-DE" sz="1400" smtClean="0">
              <a:solidFill>
                <a:schemeClr val="bg2"/>
              </a:solidFill>
              <a:latin typeface="Arial" panose="020B0604020202020204" pitchFamily="34" charset="0"/>
            </a:endParaRPr>
          </a:p>
        </p:txBody>
      </p:sp>
      <p:graphicFrame>
        <p:nvGraphicFramePr>
          <p:cNvPr id="15363" name="Object 2"/>
          <p:cNvGraphicFramePr>
            <a:graphicFrameLocks noChangeAspect="1"/>
          </p:cNvGraphicFramePr>
          <p:nvPr/>
        </p:nvGraphicFramePr>
        <p:xfrm>
          <a:off x="931863" y="966788"/>
          <a:ext cx="7065962" cy="5267325"/>
        </p:xfrm>
        <a:graphic>
          <a:graphicData uri="http://schemas.openxmlformats.org/presentationml/2006/ole">
            <mc:AlternateContent xmlns:mc="http://schemas.openxmlformats.org/markup-compatibility/2006">
              <mc:Choice xmlns:v="urn:schemas-microsoft-com:vml" Requires="v">
                <p:oleObj spid="_x0000_s15395" name="Document" r:id="rId4" imgW="7161946" imgH="5304407" progId="Word.Document.8">
                  <p:embed/>
                </p:oleObj>
              </mc:Choice>
              <mc:Fallback>
                <p:oleObj name="Document" r:id="rId4" imgW="7161946" imgH="5304407" progId="Word.Documen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1863" y="966788"/>
                        <a:ext cx="7065962" cy="5267325"/>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cover/>
  </p:transition>
  <p:timing>
    <p:tnLst>
      <p:par>
        <p:cTn id="1" dur="indefinite" restart="never" nodeType="tmRoot"/>
      </p:par>
    </p:tnLst>
  </p:timing>
</p:sld>
</file>

<file path=ppt/theme/theme1.xml><?xml version="1.0" encoding="utf-8"?>
<a:theme xmlns:a="http://schemas.openxmlformats.org/drawingml/2006/main" name="Modernes Portrait">
  <a:themeElements>
    <a:clrScheme name="Modernes Portrait.po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fontScheme name="Modernes Portrait.pot">
      <a:majorFont>
        <a:latin typeface="Arial Black"/>
        <a:ea typeface=""/>
        <a:cs typeface=""/>
      </a:majorFont>
      <a:minorFont>
        <a:latin typeface="Tahom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altLang="de-DE" sz="4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altLang="de-DE" sz="4000" b="0" i="0" u="none" strike="noStrike" cap="none" normalizeH="0" baseline="0" smtClean="0">
            <a:ln>
              <a:noFill/>
            </a:ln>
            <a:solidFill>
              <a:schemeClr val="tx1"/>
            </a:solidFill>
            <a:effectLst/>
            <a:latin typeface="Arial" charset="0"/>
          </a:defRPr>
        </a:defPPr>
      </a:lstStyle>
    </a:lnDef>
  </a:objectDefaults>
  <a:extraClrSchemeLst>
    <a:extraClrScheme>
      <a:clrScheme name="Modernes Portrait.pot 1">
        <a:dk1>
          <a:srgbClr val="5E574E"/>
        </a:dk1>
        <a:lt1>
          <a:srgbClr val="FFFFCC"/>
        </a:lt1>
        <a:dk2>
          <a:srgbClr val="000000"/>
        </a:dk2>
        <a:lt2>
          <a:srgbClr val="FFCC00"/>
        </a:lt2>
        <a:accent1>
          <a:srgbClr val="CC9900"/>
        </a:accent1>
        <a:accent2>
          <a:srgbClr val="FF6600"/>
        </a:accent2>
        <a:accent3>
          <a:srgbClr val="AA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Modernes Portrait.po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clrMap bg1="lt1" tx1="dk1" bg2="lt2" tx2="dk2" accent1="accent1" accent2="accent2" accent3="accent3" accent4="accent4" accent5="accent5" accent6="accent6" hlink="hlink" folHlink="folHlink"/>
    </a:extraClrScheme>
    <a:extraClrScheme>
      <a:clrScheme name="Modernes Portrait.pot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ernes Portrait.pot 4">
        <a:dk1>
          <a:srgbClr val="000000"/>
        </a:dk1>
        <a:lt1>
          <a:srgbClr val="FFFFFF"/>
        </a:lt1>
        <a:dk2>
          <a:srgbClr val="8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FF0000"/>
        </a:hlink>
        <a:folHlink>
          <a:srgbClr val="FFFFCC"/>
        </a:folHlink>
      </a:clrScheme>
      <a:clrMap bg1="lt1" tx1="dk1" bg2="lt2" tx2="dk2" accent1="accent1" accent2="accent2" accent3="accent3" accent4="accent4" accent5="accent5" accent6="accent6" hlink="hlink" folHlink="folHlink"/>
    </a:extraClrScheme>
    <a:extraClrScheme>
      <a:clrScheme name="Modernes Portrait.pot 5">
        <a:dk1>
          <a:srgbClr val="000066"/>
        </a:dk1>
        <a:lt1>
          <a:srgbClr val="FFFFFF"/>
        </a:lt1>
        <a:dk2>
          <a:srgbClr val="0000FF"/>
        </a:dk2>
        <a:lt2>
          <a:srgbClr val="000000"/>
        </a:lt2>
        <a:accent1>
          <a:srgbClr val="0066FF"/>
        </a:accent1>
        <a:accent2>
          <a:srgbClr val="33CCCC"/>
        </a:accent2>
        <a:accent3>
          <a:srgbClr val="FFFFFF"/>
        </a:accent3>
        <a:accent4>
          <a:srgbClr val="000056"/>
        </a:accent4>
        <a:accent5>
          <a:srgbClr val="AAB8FF"/>
        </a:accent5>
        <a:accent6>
          <a:srgbClr val="2DB9B9"/>
        </a:accent6>
        <a:hlink>
          <a:srgbClr val="FF00FF"/>
        </a:hlink>
        <a:folHlink>
          <a:srgbClr val="9933FF"/>
        </a:folHlink>
      </a:clrScheme>
      <a:clrMap bg1="lt1" tx1="dk1" bg2="lt2" tx2="dk2" accent1="accent1" accent2="accent2" accent3="accent3" accent4="accent4" accent5="accent5" accent6="accent6" hlink="hlink" folHlink="folHlink"/>
    </a:extraClrScheme>
    <a:extraClrScheme>
      <a:clrScheme name="Modernes Portrait.pot 6">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
      <a:clrScheme name="Modernes Portrait.pot 7">
        <a:dk1>
          <a:srgbClr val="5E574E"/>
        </a:dk1>
        <a:lt1>
          <a:srgbClr val="FFFFCC"/>
        </a:lt1>
        <a:dk2>
          <a:srgbClr val="800000"/>
        </a:dk2>
        <a:lt2>
          <a:srgbClr val="FFCC00"/>
        </a:lt2>
        <a:accent1>
          <a:srgbClr val="CC9900"/>
        </a:accent1>
        <a:accent2>
          <a:srgbClr val="FF6600"/>
        </a:accent2>
        <a:accent3>
          <a:srgbClr val="C0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C:\Programme\msoffice\Vorlagen\Präsentationsdesigns\Modernes Portrait.pot</Template>
  <TotalTime>0</TotalTime>
  <Words>792</Words>
  <Application>Microsoft Office PowerPoint</Application>
  <PresentationFormat>Bildschirmpräsentation (4:3)</PresentationFormat>
  <Paragraphs>78</Paragraphs>
  <Slides>18</Slides>
  <Notes>0</Notes>
  <HiddenSlides>0</HiddenSlides>
  <MMClips>0</MMClips>
  <ScaleCrop>false</ScaleCrop>
  <HeadingPairs>
    <vt:vector size="8" baseType="variant">
      <vt:variant>
        <vt:lpstr>Verwendete Schriftarten</vt:lpstr>
      </vt:variant>
      <vt:variant>
        <vt:i4>6</vt:i4>
      </vt:variant>
      <vt:variant>
        <vt:lpstr>Design</vt:lpstr>
      </vt:variant>
      <vt:variant>
        <vt:i4>1</vt:i4>
      </vt:variant>
      <vt:variant>
        <vt:lpstr>Eingebettete OLE-Server</vt:lpstr>
      </vt:variant>
      <vt:variant>
        <vt:i4>2</vt:i4>
      </vt:variant>
      <vt:variant>
        <vt:lpstr>Folientitel</vt:lpstr>
      </vt:variant>
      <vt:variant>
        <vt:i4>18</vt:i4>
      </vt:variant>
    </vt:vector>
  </HeadingPairs>
  <TitlesOfParts>
    <vt:vector size="27" baseType="lpstr">
      <vt:lpstr>Arial</vt:lpstr>
      <vt:lpstr>Arial Black</vt:lpstr>
      <vt:lpstr>Copperplate Gothic Bold</vt:lpstr>
      <vt:lpstr>Monotype Sorts</vt:lpstr>
      <vt:lpstr>Tahoma</vt:lpstr>
      <vt:lpstr>Times New Roman</vt:lpstr>
      <vt:lpstr>Modernes Portrait</vt:lpstr>
      <vt:lpstr>Document</vt:lpstr>
      <vt:lpstr>Dokument</vt:lpstr>
      <vt:lpstr>Informationsveranstaltung GyO und Abitur</vt:lpstr>
      <vt:lpstr>Ablauf</vt:lpstr>
      <vt:lpstr>Allgemeine Bestimmungen</vt:lpstr>
      <vt:lpstr>Bestimmungen für den Unterricht</vt:lpstr>
      <vt:lpstr>PowerPoint-Präsentation</vt:lpstr>
      <vt:lpstr>GyO-Aufgabenfelder und Fächer</vt:lpstr>
      <vt:lpstr>PowerPoint-Präsentation</vt:lpstr>
      <vt:lpstr>PowerPoint-Präsentation</vt:lpstr>
      <vt:lpstr>PowerPoint-Präsentation</vt:lpstr>
      <vt:lpstr>Die besondere Lernleistung</vt:lpstr>
      <vt:lpstr>Alternative Abschlüsse</vt:lpstr>
      <vt:lpstr>Fachhochschulreife FHS (schulischer Teil)</vt:lpstr>
      <vt:lpstr>Zusammenstellung der Prüfungsfächer</vt:lpstr>
      <vt:lpstr>Auswahlmöglichkeiten der Grundkurs-PF</vt:lpstr>
      <vt:lpstr>PowerPoint-Präsentation</vt:lpstr>
      <vt:lpstr>Prüfungen</vt:lpstr>
      <vt:lpstr>Bestehen der Abiturprüfung</vt:lpstr>
      <vt:lpstr>PowerPoint-Präsentation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gymnasiale Oberstufe</dc:title>
  <dc:creator>Angelika Wittenberg</dc:creator>
  <cp:lastModifiedBy>Wiltsch, Martin (Schulverwaltung)</cp:lastModifiedBy>
  <cp:revision>231</cp:revision>
  <cp:lastPrinted>2017-08-21T08:50:57Z</cp:lastPrinted>
  <dcterms:created xsi:type="dcterms:W3CDTF">2004-01-14T16:39:18Z</dcterms:created>
  <dcterms:modified xsi:type="dcterms:W3CDTF">2017-08-21T11:32:35Z</dcterms:modified>
</cp:coreProperties>
</file>